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BEBEB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217"/>
                </a:lnTo>
                <a:lnTo>
                  <a:pt x="11709273" y="470217"/>
                </a:lnTo>
                <a:lnTo>
                  <a:pt x="11709273" y="6380480"/>
                </a:lnTo>
                <a:lnTo>
                  <a:pt x="476364" y="6380480"/>
                </a:lnTo>
                <a:lnTo>
                  <a:pt x="476364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6728" y="0"/>
            <a:ext cx="765048" cy="12070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43781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6999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895600"/>
            <a:ext cx="2362200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7552" y="5867400"/>
            <a:ext cx="993648" cy="990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07552" y="1676400"/>
            <a:ext cx="2822448" cy="28194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97952" y="6095"/>
            <a:ext cx="1603248" cy="160324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502096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84" y="0"/>
                </a:moveTo>
                <a:lnTo>
                  <a:pt x="2910010" y="104730"/>
                </a:lnTo>
                <a:lnTo>
                  <a:pt x="2591111" y="200680"/>
                </a:lnTo>
                <a:lnTo>
                  <a:pt x="2485693" y="230028"/>
                </a:lnTo>
                <a:lnTo>
                  <a:pt x="2271591" y="287263"/>
                </a:lnTo>
                <a:lnTo>
                  <a:pt x="2059819" y="340542"/>
                </a:lnTo>
                <a:lnTo>
                  <a:pt x="1954693" y="365782"/>
                </a:lnTo>
                <a:lnTo>
                  <a:pt x="1639737" y="436182"/>
                </a:lnTo>
                <a:lnTo>
                  <a:pt x="1330144" y="498887"/>
                </a:lnTo>
                <a:lnTo>
                  <a:pt x="1127431" y="536811"/>
                </a:lnTo>
                <a:lnTo>
                  <a:pt x="829318" y="588476"/>
                </a:lnTo>
                <a:lnTo>
                  <a:pt x="447988" y="646868"/>
                </a:lnTo>
                <a:lnTo>
                  <a:pt x="174798" y="683896"/>
                </a:lnTo>
                <a:lnTo>
                  <a:pt x="0" y="705139"/>
                </a:lnTo>
                <a:lnTo>
                  <a:pt x="9746" y="720500"/>
                </a:lnTo>
                <a:lnTo>
                  <a:pt x="29356" y="751171"/>
                </a:lnTo>
                <a:lnTo>
                  <a:pt x="38981" y="766340"/>
                </a:lnTo>
                <a:lnTo>
                  <a:pt x="39103" y="766532"/>
                </a:lnTo>
                <a:lnTo>
                  <a:pt x="66158" y="767310"/>
                </a:lnTo>
                <a:lnTo>
                  <a:pt x="102837" y="767874"/>
                </a:lnTo>
                <a:lnTo>
                  <a:pt x="145123" y="767874"/>
                </a:lnTo>
                <a:lnTo>
                  <a:pt x="229019" y="766340"/>
                </a:lnTo>
                <a:lnTo>
                  <a:pt x="346783" y="762123"/>
                </a:lnTo>
                <a:lnTo>
                  <a:pt x="571596" y="749641"/>
                </a:lnTo>
                <a:lnTo>
                  <a:pt x="934469" y="722196"/>
                </a:lnTo>
                <a:lnTo>
                  <a:pt x="1575503" y="660893"/>
                </a:lnTo>
                <a:lnTo>
                  <a:pt x="2295964" y="578378"/>
                </a:lnTo>
                <a:lnTo>
                  <a:pt x="2845209" y="505651"/>
                </a:lnTo>
                <a:lnTo>
                  <a:pt x="3127266" y="463432"/>
                </a:lnTo>
                <a:lnTo>
                  <a:pt x="3288023" y="436813"/>
                </a:lnTo>
                <a:lnTo>
                  <a:pt x="3280253" y="379813"/>
                </a:lnTo>
                <a:lnTo>
                  <a:pt x="3273996" y="334513"/>
                </a:lnTo>
                <a:lnTo>
                  <a:pt x="3264927" y="270501"/>
                </a:lnTo>
                <a:lnTo>
                  <a:pt x="3252845" y="189276"/>
                </a:lnTo>
                <a:lnTo>
                  <a:pt x="3249480" y="166311"/>
                </a:lnTo>
                <a:lnTo>
                  <a:pt x="3245427" y="138028"/>
                </a:lnTo>
                <a:lnTo>
                  <a:pt x="3240410" y="102300"/>
                </a:lnTo>
                <a:lnTo>
                  <a:pt x="3234154" y="56999"/>
                </a:lnTo>
                <a:lnTo>
                  <a:pt x="3226384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217"/>
                </a:lnTo>
                <a:lnTo>
                  <a:pt x="11709273" y="470217"/>
                </a:lnTo>
                <a:lnTo>
                  <a:pt x="11709273" y="1870875"/>
                </a:lnTo>
                <a:lnTo>
                  <a:pt x="10970336" y="1981022"/>
                </a:lnTo>
                <a:lnTo>
                  <a:pt x="10200399" y="2074684"/>
                </a:lnTo>
                <a:lnTo>
                  <a:pt x="9946399" y="2100084"/>
                </a:lnTo>
                <a:lnTo>
                  <a:pt x="9433636" y="2146122"/>
                </a:lnTo>
                <a:lnTo>
                  <a:pt x="8927224" y="2184222"/>
                </a:lnTo>
                <a:lnTo>
                  <a:pt x="8674811" y="2200097"/>
                </a:lnTo>
                <a:lnTo>
                  <a:pt x="7925511" y="2236609"/>
                </a:lnTo>
                <a:lnTo>
                  <a:pt x="7190499" y="2257247"/>
                </a:lnTo>
                <a:lnTo>
                  <a:pt x="6472949" y="2265184"/>
                </a:lnTo>
                <a:lnTo>
                  <a:pt x="6006223" y="2263597"/>
                </a:lnTo>
                <a:lnTo>
                  <a:pt x="5107698" y="2246134"/>
                </a:lnTo>
                <a:lnTo>
                  <a:pt x="4466348" y="2222322"/>
                </a:lnTo>
                <a:lnTo>
                  <a:pt x="3288423" y="2155647"/>
                </a:lnTo>
                <a:lnTo>
                  <a:pt x="2591511" y="2103259"/>
                </a:lnTo>
                <a:lnTo>
                  <a:pt x="1978736" y="2046109"/>
                </a:lnTo>
                <a:lnTo>
                  <a:pt x="1232611" y="1965147"/>
                </a:lnTo>
                <a:lnTo>
                  <a:pt x="862723" y="1920697"/>
                </a:lnTo>
                <a:lnTo>
                  <a:pt x="476364" y="1867458"/>
                </a:lnTo>
                <a:lnTo>
                  <a:pt x="476364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96728" y="0"/>
            <a:ext cx="765048" cy="1207008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43781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3693" y="1026667"/>
            <a:ext cx="9724612" cy="76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BEBEB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7550" y="2352930"/>
            <a:ext cx="8216900" cy="407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10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65.png"/><Relationship Id="rId27" Type="http://schemas.openxmlformats.org/officeDocument/2006/relationships/image" Target="../media/image126.jp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13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jp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69.jpg"/><Relationship Id="rId10" Type="http://schemas.openxmlformats.org/officeDocument/2006/relationships/image" Target="../media/image43.jp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30" Type="http://schemas.openxmlformats.org/officeDocument/2006/relationships/image" Target="../media/image89.png"/><Relationship Id="rId31" Type="http://schemas.openxmlformats.org/officeDocument/2006/relationships/image" Target="../media/image90.png"/><Relationship Id="rId32" Type="http://schemas.openxmlformats.org/officeDocument/2006/relationships/image" Target="../media/image91.png"/><Relationship Id="rId33" Type="http://schemas.openxmlformats.org/officeDocument/2006/relationships/image" Target="../media/image92.png"/><Relationship Id="rId34" Type="http://schemas.openxmlformats.org/officeDocument/2006/relationships/image" Target="../media/image93.png"/><Relationship Id="rId35" Type="http://schemas.openxmlformats.org/officeDocument/2006/relationships/image" Target="../media/image94.png"/><Relationship Id="rId36" Type="http://schemas.openxmlformats.org/officeDocument/2006/relationships/image" Target="../media/image95.png"/><Relationship Id="rId37" Type="http://schemas.openxmlformats.org/officeDocument/2006/relationships/image" Target="../media/image9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250" y="526287"/>
            <a:ext cx="3066415" cy="3009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dirty="0" sz="4900" spc="-10">
                <a:solidFill>
                  <a:srgbClr val="EBEBEB"/>
                </a:solidFill>
                <a:latin typeface="Century Gothic"/>
                <a:cs typeface="Century Gothic"/>
              </a:rPr>
              <a:t>Oakwood Adventist Academy Building</a:t>
            </a:r>
            <a:endParaRPr sz="49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4725" y="3952747"/>
            <a:ext cx="6015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5">
                <a:solidFill>
                  <a:srgbClr val="EF53A5"/>
                </a:solidFill>
                <a:latin typeface="Calibri"/>
                <a:cs typeface="Calibri"/>
              </a:rPr>
              <a:t>INFORMATION</a:t>
            </a:r>
            <a:r>
              <a:rPr dirty="0" sz="1800" spc="330">
                <a:solidFill>
                  <a:srgbClr val="EF53A5"/>
                </a:solidFill>
                <a:latin typeface="Calibri"/>
                <a:cs typeface="Calibri"/>
              </a:rPr>
              <a:t> </a:t>
            </a:r>
            <a:r>
              <a:rPr dirty="0" sz="1800" spc="240">
                <a:solidFill>
                  <a:srgbClr val="EF53A5"/>
                </a:solidFill>
                <a:latin typeface="Calibri"/>
                <a:cs typeface="Calibri"/>
              </a:rPr>
              <a:t>TECHNOLOGY</a:t>
            </a:r>
            <a:r>
              <a:rPr dirty="0" sz="1800" spc="385">
                <a:solidFill>
                  <a:srgbClr val="EF53A5"/>
                </a:solidFill>
                <a:latin typeface="Calibri"/>
                <a:cs typeface="Calibri"/>
              </a:rPr>
              <a:t> </a:t>
            </a:r>
            <a:r>
              <a:rPr dirty="0" sz="1800" spc="105">
                <a:solidFill>
                  <a:srgbClr val="EF53A5"/>
                </a:solidFill>
                <a:latin typeface="Calibri"/>
                <a:cs typeface="Calibri"/>
              </a:rPr>
              <a:t>WIRING</a:t>
            </a:r>
            <a:r>
              <a:rPr dirty="0" sz="1800" spc="400">
                <a:solidFill>
                  <a:srgbClr val="EF53A5"/>
                </a:solidFill>
                <a:latin typeface="Calibri"/>
                <a:cs typeface="Calibri"/>
              </a:rPr>
              <a:t> </a:t>
            </a:r>
            <a:r>
              <a:rPr dirty="0" sz="1800" spc="165">
                <a:solidFill>
                  <a:srgbClr val="EF53A5"/>
                </a:solidFill>
                <a:latin typeface="Calibri"/>
                <a:cs typeface="Calibri"/>
              </a:rPr>
              <a:t>SPECIFICATION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4258055"/>
            <a:ext cx="3557015" cy="1856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7080">
              <a:lnSpc>
                <a:spcPct val="100000"/>
              </a:lnSpc>
              <a:spcBef>
                <a:spcPts val="100"/>
              </a:spcBef>
            </a:pPr>
            <a:r>
              <a:rPr dirty="0"/>
              <a:t>Video</a:t>
            </a:r>
            <a:r>
              <a:rPr dirty="0" spc="-45"/>
              <a:t> </a:t>
            </a:r>
            <a:r>
              <a:rPr dirty="0" spc="-10"/>
              <a:t>Conferencing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" y="2347788"/>
            <a:ext cx="11764010" cy="4065904"/>
            <a:chOff x="-1" y="2347788"/>
            <a:chExt cx="11764010" cy="4065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2347788"/>
              <a:ext cx="11763635" cy="40653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742" y="4924714"/>
              <a:ext cx="416976" cy="416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753" y="4924714"/>
              <a:ext cx="416976" cy="416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764" y="4924714"/>
              <a:ext cx="416976" cy="416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1069" y="4924712"/>
              <a:ext cx="416976" cy="416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9058" y="4924712"/>
              <a:ext cx="416976" cy="416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4495" y="4929860"/>
              <a:ext cx="416976" cy="416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725" y="3605627"/>
              <a:ext cx="416976" cy="416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11" y="3644758"/>
              <a:ext cx="416976" cy="416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0239" y="3605626"/>
              <a:ext cx="416976" cy="416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0298" y="3605624"/>
              <a:ext cx="416976" cy="416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4932" y="5535736"/>
              <a:ext cx="221454" cy="2214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101" y="4861261"/>
              <a:ext cx="221455" cy="221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99385">
              <a:lnSpc>
                <a:spcPct val="100000"/>
              </a:lnSpc>
              <a:spcBef>
                <a:spcPts val="100"/>
              </a:spcBef>
            </a:pPr>
            <a:r>
              <a:rPr dirty="0"/>
              <a:t>PA</a:t>
            </a:r>
            <a:r>
              <a:rPr dirty="0" spc="-20"/>
              <a:t> </a:t>
            </a:r>
            <a:r>
              <a:rPr dirty="0"/>
              <a:t>&amp;</a:t>
            </a:r>
            <a:r>
              <a:rPr dirty="0" spc="-15"/>
              <a:t> </a:t>
            </a:r>
            <a:r>
              <a:rPr dirty="0" spc="-10"/>
              <a:t>Intercom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275" y="2321555"/>
            <a:ext cx="11418570" cy="4536440"/>
            <a:chOff x="282275" y="2321555"/>
            <a:chExt cx="11418570" cy="4536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75" y="2321555"/>
              <a:ext cx="11331147" cy="41853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7631" y="5013960"/>
              <a:ext cx="536448" cy="5364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775" y="5013960"/>
              <a:ext cx="536448" cy="536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4968" y="5062727"/>
              <a:ext cx="536448" cy="536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6135" y="5062727"/>
              <a:ext cx="536448" cy="5364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0951" y="5062727"/>
              <a:ext cx="536448" cy="5364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0592" y="5062727"/>
              <a:ext cx="536448" cy="5364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631" y="3691128"/>
              <a:ext cx="536448" cy="5364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9671" y="3712464"/>
              <a:ext cx="536448" cy="5364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8663" y="3691128"/>
              <a:ext cx="536448" cy="536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5039" y="3590544"/>
              <a:ext cx="536447" cy="5364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8856" y="3633216"/>
              <a:ext cx="536448" cy="5364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6887" y="3712464"/>
              <a:ext cx="536448" cy="5364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10215" y="3681984"/>
              <a:ext cx="536448" cy="5364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45880" y="3681984"/>
              <a:ext cx="536448" cy="5364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7920" y="4370832"/>
              <a:ext cx="374904" cy="3779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10727" y="4358640"/>
              <a:ext cx="377951" cy="3749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07024" y="4413504"/>
              <a:ext cx="377951" cy="3749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84063" y="3788664"/>
              <a:ext cx="377951" cy="3779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54295" y="3761232"/>
              <a:ext cx="377951" cy="3779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2400" y="4367784"/>
              <a:ext cx="377951" cy="3779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37063" y="4367784"/>
              <a:ext cx="374903" cy="3779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63312" y="5233416"/>
              <a:ext cx="377951" cy="3779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3239" y="5233416"/>
              <a:ext cx="377951" cy="37795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10925" y="6105953"/>
              <a:ext cx="317499" cy="330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23831" y="2674218"/>
              <a:ext cx="710253" cy="71025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7849" y="2659042"/>
              <a:ext cx="710253" cy="7102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4961" y="2469868"/>
              <a:ext cx="710254" cy="7102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20198" y="2465105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89" h="720089">
                  <a:moveTo>
                    <a:pt x="0" y="0"/>
                  </a:moveTo>
                  <a:lnTo>
                    <a:pt x="719778" y="0"/>
                  </a:lnTo>
                  <a:lnTo>
                    <a:pt x="719778" y="719778"/>
                  </a:lnTo>
                  <a:lnTo>
                    <a:pt x="0" y="7197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A0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047171" y="6608873"/>
              <a:ext cx="653415" cy="249554"/>
            </a:xfrm>
            <a:custGeom>
              <a:avLst/>
              <a:gdLst/>
              <a:ahLst/>
              <a:cxnLst/>
              <a:rect l="l" t="t" r="r" b="b"/>
              <a:pathLst>
                <a:path w="653415" h="249554">
                  <a:moveTo>
                    <a:pt x="653062" y="0"/>
                  </a:moveTo>
                  <a:lnTo>
                    <a:pt x="0" y="0"/>
                  </a:lnTo>
                  <a:lnTo>
                    <a:pt x="0" y="249126"/>
                  </a:lnTo>
                  <a:lnTo>
                    <a:pt x="70412" y="249126"/>
                  </a:lnTo>
                  <a:lnTo>
                    <a:pt x="653062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67938" y="6235044"/>
              <a:ext cx="279232" cy="6229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67938" y="5955811"/>
              <a:ext cx="932294" cy="9021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21000" y="5955811"/>
              <a:ext cx="279232" cy="65306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767938" y="5955811"/>
              <a:ext cx="653415" cy="279400"/>
            </a:xfrm>
            <a:custGeom>
              <a:avLst/>
              <a:gdLst/>
              <a:ahLst/>
              <a:cxnLst/>
              <a:rect l="l" t="t" r="r" b="b"/>
              <a:pathLst>
                <a:path w="653415" h="279400">
                  <a:moveTo>
                    <a:pt x="653061" y="0"/>
                  </a:moveTo>
                  <a:lnTo>
                    <a:pt x="0" y="279232"/>
                  </a:lnTo>
                  <a:lnTo>
                    <a:pt x="653061" y="279232"/>
                  </a:lnTo>
                  <a:lnTo>
                    <a:pt x="653061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98517" y="6606276"/>
              <a:ext cx="109783" cy="2517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6131" y="6324623"/>
              <a:ext cx="881119" cy="5333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49192" y="6324623"/>
              <a:ext cx="228058" cy="53337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75969" y="6324625"/>
              <a:ext cx="5473700" cy="533400"/>
            </a:xfrm>
            <a:custGeom>
              <a:avLst/>
              <a:gdLst/>
              <a:ahLst/>
              <a:cxnLst/>
              <a:rect l="l" t="t" r="r" b="b"/>
              <a:pathLst>
                <a:path w="5473700" h="533400">
                  <a:moveTo>
                    <a:pt x="653059" y="319836"/>
                  </a:moveTo>
                  <a:lnTo>
                    <a:pt x="0" y="319836"/>
                  </a:lnTo>
                  <a:lnTo>
                    <a:pt x="0" y="533374"/>
                  </a:lnTo>
                  <a:lnTo>
                    <a:pt x="153631" y="533374"/>
                  </a:lnTo>
                  <a:lnTo>
                    <a:pt x="653059" y="319836"/>
                  </a:lnTo>
                  <a:close/>
                </a:path>
                <a:path w="5473700" h="533400">
                  <a:moveTo>
                    <a:pt x="5473217" y="0"/>
                  </a:moveTo>
                  <a:lnTo>
                    <a:pt x="4820158" y="279234"/>
                  </a:lnTo>
                  <a:lnTo>
                    <a:pt x="5473217" y="279234"/>
                  </a:lnTo>
                  <a:lnTo>
                    <a:pt x="5473217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6737" y="6270627"/>
              <a:ext cx="279232" cy="58737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6738" y="5991394"/>
              <a:ext cx="932294" cy="86660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9800" y="5991394"/>
              <a:ext cx="279232" cy="65306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6737" y="5991394"/>
              <a:ext cx="653415" cy="279400"/>
            </a:xfrm>
            <a:custGeom>
              <a:avLst/>
              <a:gdLst/>
              <a:ahLst/>
              <a:cxnLst/>
              <a:rect l="l" t="t" r="r" b="b"/>
              <a:pathLst>
                <a:path w="653415" h="279400">
                  <a:moveTo>
                    <a:pt x="653061" y="0"/>
                  </a:moveTo>
                  <a:lnTo>
                    <a:pt x="0" y="279232"/>
                  </a:lnTo>
                  <a:lnTo>
                    <a:pt x="653061" y="279232"/>
                  </a:lnTo>
                  <a:lnTo>
                    <a:pt x="653061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Television</a:t>
            </a:r>
            <a:r>
              <a:rPr dirty="0" spc="-165"/>
              <a:t> </a:t>
            </a:r>
            <a:r>
              <a:rPr dirty="0" spc="-10"/>
              <a:t>Monitors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" y="2347788"/>
            <a:ext cx="11764010" cy="4065904"/>
            <a:chOff x="-1" y="2347788"/>
            <a:chExt cx="11764010" cy="4065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2347788"/>
              <a:ext cx="11763635" cy="40653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6625" y="4184708"/>
              <a:ext cx="158750" cy="158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835" y="5213116"/>
              <a:ext cx="158750" cy="1587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5619" y="5010147"/>
              <a:ext cx="158750" cy="158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4544" y="5010147"/>
              <a:ext cx="158750" cy="1587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2979" y="4790498"/>
              <a:ext cx="158750" cy="1587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9646" y="4822036"/>
              <a:ext cx="158750" cy="1587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248" y="5409816"/>
              <a:ext cx="158750" cy="1587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898" y="5216734"/>
              <a:ext cx="158750" cy="1587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898" y="5010147"/>
              <a:ext cx="158750" cy="1587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5039" y="5216734"/>
              <a:ext cx="158750" cy="158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5039" y="5031474"/>
              <a:ext cx="158750" cy="1587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1178" y="5010147"/>
              <a:ext cx="158750" cy="1587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1178" y="5198258"/>
              <a:ext cx="158750" cy="1587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90" y="4107568"/>
              <a:ext cx="158750" cy="1587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7528" y="3874625"/>
              <a:ext cx="158750" cy="1587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4018" y="3948818"/>
              <a:ext cx="158750" cy="1587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8380" y="4105334"/>
              <a:ext cx="158750" cy="1587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229" y="3410393"/>
              <a:ext cx="158750" cy="1587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423" y="3415936"/>
              <a:ext cx="158750" cy="1587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4415" y="4500830"/>
              <a:ext cx="158750" cy="1587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148" y="4517820"/>
              <a:ext cx="158750" cy="1587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261" y="4490698"/>
              <a:ext cx="158750" cy="1587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505" y="4487834"/>
              <a:ext cx="158750" cy="1587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6696" y="4949248"/>
              <a:ext cx="158750" cy="1587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6696" y="5158695"/>
              <a:ext cx="158750" cy="1587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928" y="4869873"/>
              <a:ext cx="158750" cy="1587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928" y="5060844"/>
              <a:ext cx="158750" cy="1587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8055" y="3383348"/>
              <a:ext cx="158750" cy="1587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575" y="3389880"/>
              <a:ext cx="158750" cy="1587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2822" y="4105334"/>
              <a:ext cx="158750" cy="1587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6999" y="4105334"/>
              <a:ext cx="158750" cy="1587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668" y="3520217"/>
              <a:ext cx="158749" cy="1587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4086" y="3715875"/>
              <a:ext cx="158750" cy="158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Wiring</a:t>
            </a:r>
            <a:r>
              <a:rPr dirty="0" spc="-60"/>
              <a:t> </a:t>
            </a:r>
            <a:r>
              <a:rPr dirty="0" spc="-10"/>
              <a:t>Summary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25650" y="2352930"/>
          <a:ext cx="8216900" cy="4079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  <a:gridCol w="2709544"/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Category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Drops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Required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11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Comments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3116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Access</a:t>
                      </a:r>
                      <a:r>
                        <a:rPr dirty="0" sz="1800" spc="-55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Control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31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2</a:t>
                      </a:r>
                      <a:r>
                        <a:rPr dirty="0" sz="1800" spc="-3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>
                          <a:latin typeface="Century Gothic"/>
                          <a:cs typeface="Century Gothic"/>
                        </a:rPr>
                        <a:t>120vac,</a:t>
                      </a:r>
                      <a:r>
                        <a:rPr dirty="0" sz="1800" spc="-3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>
                          <a:latin typeface="Century Gothic"/>
                          <a:cs typeface="Century Gothic"/>
                        </a:rPr>
                        <a:t>2</a:t>
                      </a:r>
                      <a:r>
                        <a:rPr dirty="0" sz="1800" spc="-3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24vdc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Digital</a:t>
                      </a:r>
                      <a:r>
                        <a:rPr dirty="0" sz="1800" spc="-6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Signage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16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Internodal</a:t>
                      </a:r>
                      <a:r>
                        <a:rPr dirty="0" sz="1800" spc="-8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20">
                          <a:latin typeface="Century Gothic"/>
                          <a:cs typeface="Century Gothic"/>
                        </a:rPr>
                        <a:t>Fiber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12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Multimode</a:t>
                      </a:r>
                      <a:r>
                        <a:rPr dirty="0" sz="1800" spc="-55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>
                          <a:latin typeface="Century Gothic"/>
                          <a:cs typeface="Century Gothic"/>
                        </a:rPr>
                        <a:t>Fiber</a:t>
                      </a:r>
                      <a:r>
                        <a:rPr dirty="0" sz="1800" spc="-6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25">
                          <a:latin typeface="Century Gothic"/>
                          <a:cs typeface="Century Gothic"/>
                        </a:rPr>
                        <a:t>NIC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Internodal</a:t>
                      </a:r>
                      <a:r>
                        <a:rPr dirty="0" sz="1800" spc="-8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20">
                          <a:latin typeface="Century Gothic"/>
                          <a:cs typeface="Century Gothic"/>
                        </a:rPr>
                        <a:t>Cat6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84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10">
                          <a:latin typeface="Century Gothic"/>
                          <a:cs typeface="Century Gothic"/>
                        </a:rPr>
                        <a:t>PA/Telecom/Paging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31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Television</a:t>
                      </a:r>
                      <a:r>
                        <a:rPr dirty="0" sz="1800" spc="-7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Monitors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33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10">
                          <a:latin typeface="Century Gothic"/>
                          <a:cs typeface="Century Gothic"/>
                        </a:rPr>
                        <a:t>RG6/HDMI/Ethernet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Video</a:t>
                      </a:r>
                      <a:r>
                        <a:rPr dirty="0" sz="1800" spc="-55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Conferencing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24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Video</a:t>
                      </a:r>
                      <a:r>
                        <a:rPr dirty="0" sz="1800" spc="-55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Surveillance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27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20">
                          <a:latin typeface="Century Gothic"/>
                          <a:cs typeface="Century Gothic"/>
                        </a:rPr>
                        <a:t>VOIP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25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5CC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>
                          <a:latin typeface="Century Gothic"/>
                          <a:cs typeface="Century Gothic"/>
                        </a:rPr>
                        <a:t>Wifi</a:t>
                      </a:r>
                      <a:r>
                        <a:rPr dirty="0" sz="1800" spc="-3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>
                          <a:latin typeface="Century Gothic"/>
                          <a:cs typeface="Century Gothic"/>
                        </a:rPr>
                        <a:t>Access</a:t>
                      </a:r>
                      <a:r>
                        <a:rPr dirty="0" sz="1800" spc="-3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800" spc="-10">
                          <a:latin typeface="Century Gothic"/>
                          <a:cs typeface="Century Gothic"/>
                        </a:rPr>
                        <a:t>Points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800" spc="-25">
                          <a:latin typeface="Century Gothic"/>
                          <a:cs typeface="Century Gothic"/>
                        </a:rPr>
                        <a:t>14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E7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830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7801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Providers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103375" y="2602992"/>
            <a:ext cx="2795270" cy="1694814"/>
            <a:chOff x="1103375" y="2602992"/>
            <a:chExt cx="2795270" cy="169481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" y="2602992"/>
              <a:ext cx="2795016" cy="1694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954" y="2603500"/>
              <a:ext cx="2691242" cy="15915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3693" y="4490937"/>
            <a:ext cx="260159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1525"/>
              </a:spcBef>
            </a:pP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Internetworking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 spc="-25">
                <a:solidFill>
                  <a:srgbClr val="404040"/>
                </a:solidFill>
                <a:latin typeface="Century Gothic"/>
                <a:cs typeface="Century Gothic"/>
              </a:rPr>
              <a:t>WOW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7604" y="4490937"/>
            <a:ext cx="260413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Network</a:t>
            </a:r>
            <a:r>
              <a:rPr dirty="0" sz="2400" spc="-10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Switches</a:t>
            </a:r>
            <a:endParaRPr sz="24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  <a:spcBef>
                <a:spcPts val="830"/>
              </a:spcBef>
            </a:pP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ADTRAN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1515" y="4526710"/>
            <a:ext cx="808355" cy="1423035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2400" spc="-20">
                <a:solidFill>
                  <a:srgbClr val="EF53A5"/>
                </a:solidFill>
                <a:latin typeface="Century Gothic"/>
                <a:cs typeface="Century Gothic"/>
              </a:rPr>
              <a:t>VOIP</a:t>
            </a:r>
            <a:endParaRPr sz="2400">
              <a:latin typeface="Century Gothic"/>
              <a:cs typeface="Century Gothic"/>
            </a:endParaRPr>
          </a:p>
          <a:p>
            <a:pPr marL="12700" marR="5080">
              <a:lnSpc>
                <a:spcPts val="2400"/>
              </a:lnSpc>
            </a:pPr>
            <a:r>
              <a:rPr dirty="0" sz="1300" spc="-10">
                <a:solidFill>
                  <a:srgbClr val="404040"/>
                </a:solidFill>
                <a:latin typeface="Century Gothic"/>
                <a:cs typeface="Century Gothic"/>
              </a:rPr>
              <a:t>FreePBX Digium Sangoma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96967" y="2602992"/>
            <a:ext cx="2795270" cy="1515110"/>
            <a:chOff x="4696967" y="2602992"/>
            <a:chExt cx="2795270" cy="15151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6967" y="2602992"/>
              <a:ext cx="2795016" cy="15148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461" y="2603500"/>
              <a:ext cx="2691243" cy="141244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110728" y="2602992"/>
            <a:ext cx="2795270" cy="1694814"/>
            <a:chOff x="8110728" y="2602992"/>
            <a:chExt cx="2795270" cy="169481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0728" y="2602992"/>
              <a:ext cx="2795016" cy="1694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030" y="2603500"/>
              <a:ext cx="2691241" cy="1591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830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7801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Providers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3693" y="4490937"/>
            <a:ext cx="237045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53594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PA</a:t>
            </a:r>
            <a:r>
              <a:rPr dirty="0" sz="2400" spc="-4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Intercom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Cyberdata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7604" y="4490937"/>
            <a:ext cx="2758440" cy="1221105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Video</a:t>
            </a:r>
            <a:r>
              <a:rPr dirty="0" sz="2400" spc="-55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Surveillance</a:t>
            </a:r>
            <a:endParaRPr sz="2400">
              <a:latin typeface="Century Gothic"/>
              <a:cs typeface="Century Gothic"/>
            </a:endParaRPr>
          </a:p>
          <a:p>
            <a:pPr marL="13970" marR="829310">
              <a:lnSpc>
                <a:spcPts val="2590"/>
              </a:lnSpc>
              <a:spcBef>
                <a:spcPts val="25"/>
              </a:spcBef>
            </a:pPr>
            <a:r>
              <a:rPr dirty="0" sz="1400">
                <a:solidFill>
                  <a:srgbClr val="404040"/>
                </a:solidFill>
                <a:latin typeface="Century Gothic"/>
                <a:cs typeface="Century Gothic"/>
              </a:rPr>
              <a:t>Hanwha</a:t>
            </a:r>
            <a:r>
              <a:rPr dirty="0" sz="1400" spc="-4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Technologies Wisenet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1515" y="4526710"/>
            <a:ext cx="2255520" cy="1423035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Access</a:t>
            </a:r>
            <a:r>
              <a:rPr dirty="0" sz="2400" spc="-45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Control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300" spc="-10">
                <a:solidFill>
                  <a:srgbClr val="404040"/>
                </a:solidFill>
                <a:latin typeface="Century Gothic"/>
                <a:cs typeface="Century Gothic"/>
              </a:rPr>
              <a:t>ISONAS</a:t>
            </a:r>
            <a:endParaRPr sz="1300">
              <a:latin typeface="Century Gothic"/>
              <a:cs typeface="Century Gothic"/>
            </a:endParaRPr>
          </a:p>
          <a:p>
            <a:pPr marL="12700" marR="1362075">
              <a:lnSpc>
                <a:spcPct val="153800"/>
              </a:lnSpc>
            </a:pPr>
            <a:r>
              <a:rPr dirty="0" sz="1300" spc="-10">
                <a:solidFill>
                  <a:srgbClr val="404040"/>
                </a:solidFill>
                <a:latin typeface="Century Gothic"/>
                <a:cs typeface="Century Gothic"/>
              </a:rPr>
              <a:t>Securitron </a:t>
            </a:r>
            <a:r>
              <a:rPr dirty="0" sz="1300">
                <a:solidFill>
                  <a:srgbClr val="404040"/>
                </a:solidFill>
                <a:latin typeface="Century Gothic"/>
                <a:cs typeface="Century Gothic"/>
              </a:rPr>
              <a:t>Assa</a:t>
            </a:r>
            <a:r>
              <a:rPr dirty="0" sz="1300" spc="-10">
                <a:solidFill>
                  <a:srgbClr val="404040"/>
                </a:solidFill>
                <a:latin typeface="Century Gothic"/>
                <a:cs typeface="Century Gothic"/>
              </a:rPr>
              <a:t> Abloy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3208" y="2602992"/>
            <a:ext cx="2795270" cy="1694814"/>
            <a:chOff x="1283208" y="2602992"/>
            <a:chExt cx="2795270" cy="169481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8" y="2602992"/>
              <a:ext cx="2795016" cy="1694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552" y="2603500"/>
              <a:ext cx="2691241" cy="15915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696967" y="2602992"/>
            <a:ext cx="2795270" cy="1503045"/>
            <a:chOff x="4696967" y="2602992"/>
            <a:chExt cx="2795270" cy="15030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6967" y="2602992"/>
              <a:ext cx="2795016" cy="15026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212" y="2603500"/>
              <a:ext cx="2690812" cy="140017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110728" y="2602992"/>
            <a:ext cx="2795270" cy="1694814"/>
            <a:chOff x="8110728" y="2602992"/>
            <a:chExt cx="2795270" cy="169481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0728" y="2602992"/>
              <a:ext cx="2795016" cy="1694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030" y="2603500"/>
              <a:ext cx="2691241" cy="1591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830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7801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Providers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3693" y="4490937"/>
            <a:ext cx="2569845" cy="1221105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334645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Digital</a:t>
            </a:r>
            <a:r>
              <a:rPr dirty="0" sz="2400" spc="-4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Signage</a:t>
            </a:r>
            <a:endParaRPr sz="2400">
              <a:latin typeface="Century Gothic"/>
              <a:cs typeface="Century Gothic"/>
            </a:endParaRPr>
          </a:p>
          <a:p>
            <a:pPr marL="12700" marR="2141855">
              <a:lnSpc>
                <a:spcPts val="2590"/>
              </a:lnSpc>
              <a:spcBef>
                <a:spcPts val="25"/>
              </a:spcBef>
            </a:pP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Visix xAxis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7604" y="4306316"/>
            <a:ext cx="2077085" cy="10763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Video Conferencing</a:t>
            </a:r>
            <a:endParaRPr sz="24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404040"/>
                </a:solidFill>
                <a:latin typeface="Century Gothic"/>
                <a:cs typeface="Century Gothic"/>
              </a:rPr>
              <a:t>Zoom</a:t>
            </a:r>
            <a:r>
              <a:rPr dirty="0" sz="1400" spc="-15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Technologies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1515" y="4490937"/>
            <a:ext cx="232727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Internodal</a:t>
            </a:r>
            <a:r>
              <a:rPr dirty="0" sz="2400" spc="-8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Fiber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 spc="-20">
                <a:solidFill>
                  <a:srgbClr val="404040"/>
                </a:solidFill>
                <a:latin typeface="Century Gothic"/>
                <a:cs typeface="Century Gothic"/>
              </a:rPr>
              <a:t>CTIS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3208" y="2602992"/>
            <a:ext cx="2795270" cy="1694814"/>
            <a:chOff x="1283208" y="2602992"/>
            <a:chExt cx="2795270" cy="169481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8" y="2602992"/>
              <a:ext cx="2795016" cy="1694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552" y="2603500"/>
              <a:ext cx="2691241" cy="15915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696967" y="2602992"/>
            <a:ext cx="2795270" cy="1694814"/>
            <a:chOff x="4696967" y="2602992"/>
            <a:chExt cx="2795270" cy="169481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6967" y="2602992"/>
              <a:ext cx="2795016" cy="16946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461" y="2603500"/>
              <a:ext cx="2691243" cy="1591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830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7801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Providers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13472" y="4672076"/>
            <a:ext cx="534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EF53A5"/>
                </a:solidFill>
                <a:latin typeface="Century Gothic"/>
                <a:cs typeface="Century Gothic"/>
              </a:rPr>
              <a:t>Wifi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3693" y="5143500"/>
            <a:ext cx="6572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Ubiquiti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7604" y="4490937"/>
            <a:ext cx="234886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Internodal</a:t>
            </a:r>
            <a:r>
              <a:rPr dirty="0" sz="2400" spc="-8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20">
                <a:solidFill>
                  <a:srgbClr val="EF53A5"/>
                </a:solidFill>
                <a:latin typeface="Century Gothic"/>
                <a:cs typeface="Century Gothic"/>
              </a:rPr>
              <a:t>Cat6</a:t>
            </a:r>
            <a:endParaRPr sz="2400">
              <a:latin typeface="Century Gothic"/>
              <a:cs typeface="Century Gothic"/>
            </a:endParaRPr>
          </a:p>
          <a:p>
            <a:pPr marL="13970">
              <a:lnSpc>
                <a:spcPct val="100000"/>
              </a:lnSpc>
              <a:spcBef>
                <a:spcPts val="830"/>
              </a:spcBef>
            </a:pPr>
            <a:r>
              <a:rPr dirty="0" sz="1400">
                <a:solidFill>
                  <a:srgbClr val="404040"/>
                </a:solidFill>
                <a:latin typeface="Century Gothic"/>
                <a:cs typeface="Century Gothic"/>
              </a:rPr>
              <a:t>Thomas</a:t>
            </a:r>
            <a:r>
              <a:rPr dirty="0" sz="1400" spc="-4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Electric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1515" y="4490937"/>
            <a:ext cx="232727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Internodal</a:t>
            </a:r>
            <a:r>
              <a:rPr dirty="0" sz="2400" spc="-8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Fiber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 spc="-20">
                <a:solidFill>
                  <a:srgbClr val="404040"/>
                </a:solidFill>
                <a:latin typeface="Century Gothic"/>
                <a:cs typeface="Century Gothic"/>
              </a:rPr>
              <a:t>CTIS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5830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7801" y="2569632"/>
            <a:ext cx="0" cy="3492500"/>
          </a:xfrm>
          <a:custGeom>
            <a:avLst/>
            <a:gdLst/>
            <a:ahLst/>
            <a:cxnLst/>
            <a:rect l="l" t="t" r="r" b="b"/>
            <a:pathLst>
              <a:path w="0" h="3492500">
                <a:moveTo>
                  <a:pt x="0" y="0"/>
                </a:moveTo>
                <a:lnTo>
                  <a:pt x="1" y="3492499"/>
                </a:lnTo>
              </a:path>
            </a:pathLst>
          </a:custGeom>
          <a:ln w="12700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Consultants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3693" y="4490937"/>
            <a:ext cx="182308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082040">
              <a:lnSpc>
                <a:spcPct val="100000"/>
              </a:lnSpc>
              <a:spcBef>
                <a:spcPts val="1525"/>
              </a:spcBef>
            </a:pPr>
            <a:r>
              <a:rPr dirty="0" sz="2400" spc="-20">
                <a:solidFill>
                  <a:srgbClr val="EF53A5"/>
                </a:solidFill>
                <a:latin typeface="Century Gothic"/>
                <a:cs typeface="Century Gothic"/>
              </a:rPr>
              <a:t>VOIP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>
                <a:solidFill>
                  <a:srgbClr val="404040"/>
                </a:solidFill>
                <a:latin typeface="Century Gothic"/>
                <a:cs typeface="Century Gothic"/>
              </a:rPr>
              <a:t>Crosstalk</a:t>
            </a:r>
            <a:r>
              <a:rPr dirty="0" sz="1400" spc="-6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Solutions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7604" y="4490937"/>
            <a:ext cx="2327275" cy="1221105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Internodal</a:t>
            </a:r>
            <a:r>
              <a:rPr dirty="0" sz="2400" spc="-8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Fiber</a:t>
            </a:r>
            <a:endParaRPr sz="2400">
              <a:latin typeface="Century Gothic"/>
              <a:cs typeface="Century Gothic"/>
            </a:endParaRPr>
          </a:p>
          <a:p>
            <a:pPr marL="13970" marR="1527175">
              <a:lnSpc>
                <a:spcPts val="2590"/>
              </a:lnSpc>
              <a:spcBef>
                <a:spcPts val="25"/>
              </a:spcBef>
            </a:pP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Grraybar </a:t>
            </a:r>
            <a:r>
              <a:rPr dirty="0" sz="1400" spc="-20">
                <a:solidFill>
                  <a:srgbClr val="404040"/>
                </a:solidFill>
                <a:latin typeface="Century Gothic"/>
                <a:cs typeface="Century Gothic"/>
              </a:rPr>
              <a:t>CTIS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1515" y="4490937"/>
            <a:ext cx="2247265" cy="89154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400">
                <a:solidFill>
                  <a:srgbClr val="EF53A5"/>
                </a:solidFill>
                <a:latin typeface="Century Gothic"/>
                <a:cs typeface="Century Gothic"/>
              </a:rPr>
              <a:t>Digital</a:t>
            </a:r>
            <a:r>
              <a:rPr dirty="0" sz="2400" spc="-40">
                <a:solidFill>
                  <a:srgbClr val="EF53A5"/>
                </a:solidFill>
                <a:latin typeface="Century Gothic"/>
                <a:cs typeface="Century Gothic"/>
              </a:rPr>
              <a:t> </a:t>
            </a:r>
            <a:r>
              <a:rPr dirty="0" sz="2400" spc="-10">
                <a:solidFill>
                  <a:srgbClr val="EF53A5"/>
                </a:solidFill>
                <a:latin typeface="Century Gothic"/>
                <a:cs typeface="Century Gothic"/>
              </a:rPr>
              <a:t>Signage</a:t>
            </a: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400">
                <a:solidFill>
                  <a:srgbClr val="404040"/>
                </a:solidFill>
                <a:latin typeface="Century Gothic"/>
                <a:cs typeface="Century Gothic"/>
              </a:rPr>
              <a:t>Visix</a:t>
            </a:r>
            <a:r>
              <a:rPr dirty="0" sz="1400" spc="-3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Century Gothic"/>
                <a:cs typeface="Century Gothic"/>
              </a:rPr>
              <a:t>International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3208" y="2602992"/>
            <a:ext cx="2795270" cy="1694814"/>
            <a:chOff x="1283208" y="2602992"/>
            <a:chExt cx="2795270" cy="169481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208" y="2602992"/>
              <a:ext cx="2795016" cy="1694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552" y="2603500"/>
              <a:ext cx="2691241" cy="15915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696967" y="2602992"/>
            <a:ext cx="2795270" cy="1694814"/>
            <a:chOff x="4696967" y="2602992"/>
            <a:chExt cx="2795270" cy="169481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6967" y="2602992"/>
              <a:ext cx="2795016" cy="16946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461" y="2603500"/>
              <a:ext cx="2691243" cy="1591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552" y="5867400"/>
              <a:ext cx="993648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7552" y="1676400"/>
              <a:ext cx="2822448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7952" y="6095"/>
              <a:ext cx="1603248" cy="16032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096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84" y="0"/>
                  </a:moveTo>
                  <a:lnTo>
                    <a:pt x="2910010" y="104730"/>
                  </a:lnTo>
                  <a:lnTo>
                    <a:pt x="2591111" y="200680"/>
                  </a:lnTo>
                  <a:lnTo>
                    <a:pt x="2485693" y="230028"/>
                  </a:lnTo>
                  <a:lnTo>
                    <a:pt x="2271591" y="287263"/>
                  </a:lnTo>
                  <a:lnTo>
                    <a:pt x="2059819" y="340542"/>
                  </a:lnTo>
                  <a:lnTo>
                    <a:pt x="1954693" y="365782"/>
                  </a:lnTo>
                  <a:lnTo>
                    <a:pt x="1639737" y="436182"/>
                  </a:lnTo>
                  <a:lnTo>
                    <a:pt x="1330144" y="498887"/>
                  </a:lnTo>
                  <a:lnTo>
                    <a:pt x="1127431" y="536811"/>
                  </a:lnTo>
                  <a:lnTo>
                    <a:pt x="829318" y="588476"/>
                  </a:lnTo>
                  <a:lnTo>
                    <a:pt x="447988" y="646868"/>
                  </a:lnTo>
                  <a:lnTo>
                    <a:pt x="174798" y="683896"/>
                  </a:lnTo>
                  <a:lnTo>
                    <a:pt x="0" y="705139"/>
                  </a:lnTo>
                  <a:lnTo>
                    <a:pt x="9746" y="720500"/>
                  </a:lnTo>
                  <a:lnTo>
                    <a:pt x="29356" y="751171"/>
                  </a:lnTo>
                  <a:lnTo>
                    <a:pt x="38981" y="766340"/>
                  </a:lnTo>
                  <a:lnTo>
                    <a:pt x="39103" y="766532"/>
                  </a:lnTo>
                  <a:lnTo>
                    <a:pt x="66158" y="767310"/>
                  </a:lnTo>
                  <a:lnTo>
                    <a:pt x="102837" y="767874"/>
                  </a:lnTo>
                  <a:lnTo>
                    <a:pt x="145123" y="767874"/>
                  </a:lnTo>
                  <a:lnTo>
                    <a:pt x="229019" y="766340"/>
                  </a:lnTo>
                  <a:lnTo>
                    <a:pt x="346783" y="762123"/>
                  </a:lnTo>
                  <a:lnTo>
                    <a:pt x="571596" y="749641"/>
                  </a:lnTo>
                  <a:lnTo>
                    <a:pt x="934469" y="722196"/>
                  </a:lnTo>
                  <a:lnTo>
                    <a:pt x="1575503" y="660893"/>
                  </a:lnTo>
                  <a:lnTo>
                    <a:pt x="2295964" y="578378"/>
                  </a:lnTo>
                  <a:lnTo>
                    <a:pt x="2845209" y="505651"/>
                  </a:lnTo>
                  <a:lnTo>
                    <a:pt x="3127266" y="463432"/>
                  </a:lnTo>
                  <a:lnTo>
                    <a:pt x="3288023" y="436813"/>
                  </a:lnTo>
                  <a:lnTo>
                    <a:pt x="3280253" y="379813"/>
                  </a:lnTo>
                  <a:lnTo>
                    <a:pt x="3273996" y="334513"/>
                  </a:lnTo>
                  <a:lnTo>
                    <a:pt x="3264927" y="270501"/>
                  </a:lnTo>
                  <a:lnTo>
                    <a:pt x="3252845" y="189276"/>
                  </a:lnTo>
                  <a:lnTo>
                    <a:pt x="3249480" y="166311"/>
                  </a:lnTo>
                  <a:lnTo>
                    <a:pt x="3245427" y="138028"/>
                  </a:lnTo>
                  <a:lnTo>
                    <a:pt x="3240410" y="102300"/>
                  </a:lnTo>
                  <a:lnTo>
                    <a:pt x="3234154" y="56999"/>
                  </a:lnTo>
                  <a:lnTo>
                    <a:pt x="322638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217"/>
                  </a:lnTo>
                  <a:lnTo>
                    <a:pt x="11709273" y="470217"/>
                  </a:lnTo>
                  <a:lnTo>
                    <a:pt x="11709273" y="1870875"/>
                  </a:lnTo>
                  <a:lnTo>
                    <a:pt x="10970336" y="1981022"/>
                  </a:lnTo>
                  <a:lnTo>
                    <a:pt x="10200399" y="2074684"/>
                  </a:lnTo>
                  <a:lnTo>
                    <a:pt x="9946399" y="2100084"/>
                  </a:lnTo>
                  <a:lnTo>
                    <a:pt x="9433636" y="2146122"/>
                  </a:lnTo>
                  <a:lnTo>
                    <a:pt x="8927224" y="2184222"/>
                  </a:lnTo>
                  <a:lnTo>
                    <a:pt x="8674811" y="2200097"/>
                  </a:lnTo>
                  <a:lnTo>
                    <a:pt x="7925511" y="2236609"/>
                  </a:lnTo>
                  <a:lnTo>
                    <a:pt x="7190499" y="2257247"/>
                  </a:lnTo>
                  <a:lnTo>
                    <a:pt x="6472949" y="2265184"/>
                  </a:lnTo>
                  <a:lnTo>
                    <a:pt x="6006223" y="2263597"/>
                  </a:lnTo>
                  <a:lnTo>
                    <a:pt x="5107698" y="2246134"/>
                  </a:lnTo>
                  <a:lnTo>
                    <a:pt x="4466348" y="2222322"/>
                  </a:lnTo>
                  <a:lnTo>
                    <a:pt x="3288423" y="2155647"/>
                  </a:lnTo>
                  <a:lnTo>
                    <a:pt x="2591511" y="2103259"/>
                  </a:lnTo>
                  <a:lnTo>
                    <a:pt x="1978736" y="2046109"/>
                  </a:lnTo>
                  <a:lnTo>
                    <a:pt x="1232611" y="1965147"/>
                  </a:lnTo>
                  <a:lnTo>
                    <a:pt x="862723" y="1920697"/>
                  </a:lnTo>
                  <a:lnTo>
                    <a:pt x="476364" y="1867458"/>
                  </a:lnTo>
                  <a:lnTo>
                    <a:pt x="476364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6728" y="0"/>
              <a:ext cx="765048" cy="12070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781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Iconography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074446" y="2322822"/>
            <a:ext cx="576580" cy="586740"/>
            <a:chOff x="7074446" y="2322822"/>
            <a:chExt cx="576580" cy="586740"/>
          </a:xfrm>
        </p:grpSpPr>
        <p:sp>
          <p:nvSpPr>
            <p:cNvPr id="15" name="object 15"/>
            <p:cNvSpPr/>
            <p:nvPr/>
          </p:nvSpPr>
          <p:spPr>
            <a:xfrm>
              <a:off x="7083971" y="2332347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278523" y="0"/>
                  </a:moveTo>
                  <a:lnTo>
                    <a:pt x="233345" y="3714"/>
                  </a:lnTo>
                  <a:lnTo>
                    <a:pt x="190488" y="14467"/>
                  </a:lnTo>
                  <a:lnTo>
                    <a:pt x="150525" y="31674"/>
                  </a:lnTo>
                  <a:lnTo>
                    <a:pt x="114030" y="54752"/>
                  </a:lnTo>
                  <a:lnTo>
                    <a:pt x="81577" y="83116"/>
                  </a:lnTo>
                  <a:lnTo>
                    <a:pt x="53738" y="116182"/>
                  </a:lnTo>
                  <a:lnTo>
                    <a:pt x="31088" y="153366"/>
                  </a:lnTo>
                  <a:lnTo>
                    <a:pt x="14199" y="194082"/>
                  </a:lnTo>
                  <a:lnTo>
                    <a:pt x="3645" y="237748"/>
                  </a:lnTo>
                  <a:lnTo>
                    <a:pt x="0" y="283778"/>
                  </a:lnTo>
                  <a:lnTo>
                    <a:pt x="3645" y="329809"/>
                  </a:lnTo>
                  <a:lnTo>
                    <a:pt x="14199" y="373475"/>
                  </a:lnTo>
                  <a:lnTo>
                    <a:pt x="31088" y="414191"/>
                  </a:lnTo>
                  <a:lnTo>
                    <a:pt x="53738" y="451375"/>
                  </a:lnTo>
                  <a:lnTo>
                    <a:pt x="81577" y="484441"/>
                  </a:lnTo>
                  <a:lnTo>
                    <a:pt x="114030" y="512805"/>
                  </a:lnTo>
                  <a:lnTo>
                    <a:pt x="150525" y="535883"/>
                  </a:lnTo>
                  <a:lnTo>
                    <a:pt x="190488" y="553090"/>
                  </a:lnTo>
                  <a:lnTo>
                    <a:pt x="233345" y="563843"/>
                  </a:lnTo>
                  <a:lnTo>
                    <a:pt x="278523" y="567557"/>
                  </a:lnTo>
                  <a:lnTo>
                    <a:pt x="323701" y="563843"/>
                  </a:lnTo>
                  <a:lnTo>
                    <a:pt x="366558" y="553090"/>
                  </a:lnTo>
                  <a:lnTo>
                    <a:pt x="406521" y="535883"/>
                  </a:lnTo>
                  <a:lnTo>
                    <a:pt x="443016" y="512805"/>
                  </a:lnTo>
                  <a:lnTo>
                    <a:pt x="475469" y="484441"/>
                  </a:lnTo>
                  <a:lnTo>
                    <a:pt x="503308" y="451375"/>
                  </a:lnTo>
                  <a:lnTo>
                    <a:pt x="525959" y="414191"/>
                  </a:lnTo>
                  <a:lnTo>
                    <a:pt x="542848" y="373475"/>
                  </a:lnTo>
                  <a:lnTo>
                    <a:pt x="553402" y="329809"/>
                  </a:lnTo>
                  <a:lnTo>
                    <a:pt x="557047" y="283778"/>
                  </a:lnTo>
                  <a:lnTo>
                    <a:pt x="553402" y="237748"/>
                  </a:lnTo>
                  <a:lnTo>
                    <a:pt x="542848" y="194082"/>
                  </a:lnTo>
                  <a:lnTo>
                    <a:pt x="525959" y="153366"/>
                  </a:lnTo>
                  <a:lnTo>
                    <a:pt x="503308" y="116182"/>
                  </a:lnTo>
                  <a:lnTo>
                    <a:pt x="475469" y="83116"/>
                  </a:lnTo>
                  <a:lnTo>
                    <a:pt x="443016" y="54752"/>
                  </a:lnTo>
                  <a:lnTo>
                    <a:pt x="406521" y="31674"/>
                  </a:lnTo>
                  <a:lnTo>
                    <a:pt x="366558" y="14467"/>
                  </a:lnTo>
                  <a:lnTo>
                    <a:pt x="323701" y="3714"/>
                  </a:lnTo>
                  <a:lnTo>
                    <a:pt x="278523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83971" y="2332347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0" y="283779"/>
                  </a:moveTo>
                  <a:lnTo>
                    <a:pt x="3645" y="237748"/>
                  </a:lnTo>
                  <a:lnTo>
                    <a:pt x="14199" y="194083"/>
                  </a:lnTo>
                  <a:lnTo>
                    <a:pt x="31088" y="153366"/>
                  </a:lnTo>
                  <a:lnTo>
                    <a:pt x="53738" y="116183"/>
                  </a:lnTo>
                  <a:lnTo>
                    <a:pt x="81577" y="83117"/>
                  </a:lnTo>
                  <a:lnTo>
                    <a:pt x="114031" y="54752"/>
                  </a:lnTo>
                  <a:lnTo>
                    <a:pt x="150526" y="31674"/>
                  </a:lnTo>
                  <a:lnTo>
                    <a:pt x="190488" y="14467"/>
                  </a:lnTo>
                  <a:lnTo>
                    <a:pt x="233345" y="3714"/>
                  </a:lnTo>
                  <a:lnTo>
                    <a:pt x="278524" y="0"/>
                  </a:lnTo>
                  <a:lnTo>
                    <a:pt x="323702" y="3714"/>
                  </a:lnTo>
                  <a:lnTo>
                    <a:pt x="366559" y="14467"/>
                  </a:lnTo>
                  <a:lnTo>
                    <a:pt x="406521" y="31674"/>
                  </a:lnTo>
                  <a:lnTo>
                    <a:pt x="443016" y="54752"/>
                  </a:lnTo>
                  <a:lnTo>
                    <a:pt x="475470" y="83117"/>
                  </a:lnTo>
                  <a:lnTo>
                    <a:pt x="503309" y="116183"/>
                  </a:lnTo>
                  <a:lnTo>
                    <a:pt x="525959" y="153366"/>
                  </a:lnTo>
                  <a:lnTo>
                    <a:pt x="542848" y="194083"/>
                  </a:lnTo>
                  <a:lnTo>
                    <a:pt x="553402" y="237748"/>
                  </a:lnTo>
                  <a:lnTo>
                    <a:pt x="557048" y="283779"/>
                  </a:lnTo>
                  <a:lnTo>
                    <a:pt x="553402" y="329810"/>
                  </a:lnTo>
                  <a:lnTo>
                    <a:pt x="542848" y="373475"/>
                  </a:lnTo>
                  <a:lnTo>
                    <a:pt x="525959" y="414192"/>
                  </a:lnTo>
                  <a:lnTo>
                    <a:pt x="503309" y="451375"/>
                  </a:lnTo>
                  <a:lnTo>
                    <a:pt x="475470" y="484441"/>
                  </a:lnTo>
                  <a:lnTo>
                    <a:pt x="443016" y="512806"/>
                  </a:lnTo>
                  <a:lnTo>
                    <a:pt x="406521" y="535884"/>
                  </a:lnTo>
                  <a:lnTo>
                    <a:pt x="366559" y="553091"/>
                  </a:lnTo>
                  <a:lnTo>
                    <a:pt x="323702" y="563844"/>
                  </a:lnTo>
                  <a:lnTo>
                    <a:pt x="278524" y="567559"/>
                  </a:lnTo>
                  <a:lnTo>
                    <a:pt x="233345" y="563844"/>
                  </a:lnTo>
                  <a:lnTo>
                    <a:pt x="190488" y="553091"/>
                  </a:lnTo>
                  <a:lnTo>
                    <a:pt x="150526" y="535884"/>
                  </a:lnTo>
                  <a:lnTo>
                    <a:pt x="114031" y="512806"/>
                  </a:lnTo>
                  <a:lnTo>
                    <a:pt x="81577" y="484441"/>
                  </a:lnTo>
                  <a:lnTo>
                    <a:pt x="53738" y="451375"/>
                  </a:lnTo>
                  <a:lnTo>
                    <a:pt x="31088" y="414192"/>
                  </a:lnTo>
                  <a:lnTo>
                    <a:pt x="14199" y="373475"/>
                  </a:lnTo>
                  <a:lnTo>
                    <a:pt x="3645" y="329810"/>
                  </a:lnTo>
                  <a:lnTo>
                    <a:pt x="0" y="283779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794405" y="2987598"/>
            <a:ext cx="576580" cy="586740"/>
            <a:chOff x="7794405" y="2987598"/>
            <a:chExt cx="576580" cy="586740"/>
          </a:xfrm>
        </p:grpSpPr>
        <p:sp>
          <p:nvSpPr>
            <p:cNvPr id="18" name="object 18"/>
            <p:cNvSpPr/>
            <p:nvPr/>
          </p:nvSpPr>
          <p:spPr>
            <a:xfrm>
              <a:off x="7803930" y="2997123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278523" y="0"/>
                  </a:moveTo>
                  <a:lnTo>
                    <a:pt x="233345" y="3714"/>
                  </a:lnTo>
                  <a:lnTo>
                    <a:pt x="190488" y="14467"/>
                  </a:lnTo>
                  <a:lnTo>
                    <a:pt x="150525" y="31674"/>
                  </a:lnTo>
                  <a:lnTo>
                    <a:pt x="114030" y="54752"/>
                  </a:lnTo>
                  <a:lnTo>
                    <a:pt x="81577" y="83117"/>
                  </a:lnTo>
                  <a:lnTo>
                    <a:pt x="53738" y="116183"/>
                  </a:lnTo>
                  <a:lnTo>
                    <a:pt x="31088" y="153366"/>
                  </a:lnTo>
                  <a:lnTo>
                    <a:pt x="14199" y="194083"/>
                  </a:lnTo>
                  <a:lnTo>
                    <a:pt x="3645" y="237749"/>
                  </a:lnTo>
                  <a:lnTo>
                    <a:pt x="0" y="283780"/>
                  </a:lnTo>
                  <a:lnTo>
                    <a:pt x="3645" y="329810"/>
                  </a:lnTo>
                  <a:lnTo>
                    <a:pt x="14199" y="373476"/>
                  </a:lnTo>
                  <a:lnTo>
                    <a:pt x="31088" y="414193"/>
                  </a:lnTo>
                  <a:lnTo>
                    <a:pt x="53738" y="451376"/>
                  </a:lnTo>
                  <a:lnTo>
                    <a:pt x="81577" y="484442"/>
                  </a:lnTo>
                  <a:lnTo>
                    <a:pt x="114030" y="512806"/>
                  </a:lnTo>
                  <a:lnTo>
                    <a:pt x="150525" y="535884"/>
                  </a:lnTo>
                  <a:lnTo>
                    <a:pt x="190488" y="553091"/>
                  </a:lnTo>
                  <a:lnTo>
                    <a:pt x="233345" y="563845"/>
                  </a:lnTo>
                  <a:lnTo>
                    <a:pt x="278523" y="567559"/>
                  </a:lnTo>
                  <a:lnTo>
                    <a:pt x="323701" y="563845"/>
                  </a:lnTo>
                  <a:lnTo>
                    <a:pt x="366558" y="553091"/>
                  </a:lnTo>
                  <a:lnTo>
                    <a:pt x="406521" y="535884"/>
                  </a:lnTo>
                  <a:lnTo>
                    <a:pt x="443016" y="512806"/>
                  </a:lnTo>
                  <a:lnTo>
                    <a:pt x="475469" y="484442"/>
                  </a:lnTo>
                  <a:lnTo>
                    <a:pt x="503308" y="451376"/>
                  </a:lnTo>
                  <a:lnTo>
                    <a:pt x="525959" y="414193"/>
                  </a:lnTo>
                  <a:lnTo>
                    <a:pt x="542848" y="373476"/>
                  </a:lnTo>
                  <a:lnTo>
                    <a:pt x="553402" y="329810"/>
                  </a:lnTo>
                  <a:lnTo>
                    <a:pt x="557047" y="283780"/>
                  </a:lnTo>
                  <a:lnTo>
                    <a:pt x="553402" y="237749"/>
                  </a:lnTo>
                  <a:lnTo>
                    <a:pt x="542848" y="194083"/>
                  </a:lnTo>
                  <a:lnTo>
                    <a:pt x="525959" y="153366"/>
                  </a:lnTo>
                  <a:lnTo>
                    <a:pt x="503308" y="116183"/>
                  </a:lnTo>
                  <a:lnTo>
                    <a:pt x="475469" y="83117"/>
                  </a:lnTo>
                  <a:lnTo>
                    <a:pt x="443016" y="54752"/>
                  </a:lnTo>
                  <a:lnTo>
                    <a:pt x="406521" y="31674"/>
                  </a:lnTo>
                  <a:lnTo>
                    <a:pt x="366558" y="14467"/>
                  </a:lnTo>
                  <a:lnTo>
                    <a:pt x="323701" y="3714"/>
                  </a:lnTo>
                  <a:lnTo>
                    <a:pt x="278523" y="0"/>
                  </a:lnTo>
                  <a:close/>
                </a:path>
              </a:pathLst>
            </a:custGeom>
            <a:solidFill>
              <a:srgbClr val="651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03930" y="2997123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0" y="283779"/>
                  </a:moveTo>
                  <a:lnTo>
                    <a:pt x="3645" y="237748"/>
                  </a:lnTo>
                  <a:lnTo>
                    <a:pt x="14199" y="194083"/>
                  </a:lnTo>
                  <a:lnTo>
                    <a:pt x="31088" y="153366"/>
                  </a:lnTo>
                  <a:lnTo>
                    <a:pt x="53738" y="116183"/>
                  </a:lnTo>
                  <a:lnTo>
                    <a:pt x="81577" y="83117"/>
                  </a:lnTo>
                  <a:lnTo>
                    <a:pt x="114031" y="54752"/>
                  </a:lnTo>
                  <a:lnTo>
                    <a:pt x="150526" y="31674"/>
                  </a:lnTo>
                  <a:lnTo>
                    <a:pt x="190488" y="14467"/>
                  </a:lnTo>
                  <a:lnTo>
                    <a:pt x="233345" y="3714"/>
                  </a:lnTo>
                  <a:lnTo>
                    <a:pt x="278524" y="0"/>
                  </a:lnTo>
                  <a:lnTo>
                    <a:pt x="323702" y="3714"/>
                  </a:lnTo>
                  <a:lnTo>
                    <a:pt x="366559" y="14467"/>
                  </a:lnTo>
                  <a:lnTo>
                    <a:pt x="406521" y="31674"/>
                  </a:lnTo>
                  <a:lnTo>
                    <a:pt x="443016" y="54752"/>
                  </a:lnTo>
                  <a:lnTo>
                    <a:pt x="475470" y="83117"/>
                  </a:lnTo>
                  <a:lnTo>
                    <a:pt x="503309" y="116183"/>
                  </a:lnTo>
                  <a:lnTo>
                    <a:pt x="525959" y="153366"/>
                  </a:lnTo>
                  <a:lnTo>
                    <a:pt x="542848" y="194083"/>
                  </a:lnTo>
                  <a:lnTo>
                    <a:pt x="553402" y="237748"/>
                  </a:lnTo>
                  <a:lnTo>
                    <a:pt x="557048" y="283779"/>
                  </a:lnTo>
                  <a:lnTo>
                    <a:pt x="553402" y="329810"/>
                  </a:lnTo>
                  <a:lnTo>
                    <a:pt x="542848" y="373475"/>
                  </a:lnTo>
                  <a:lnTo>
                    <a:pt x="525959" y="414192"/>
                  </a:lnTo>
                  <a:lnTo>
                    <a:pt x="503309" y="451375"/>
                  </a:lnTo>
                  <a:lnTo>
                    <a:pt x="475470" y="484441"/>
                  </a:lnTo>
                  <a:lnTo>
                    <a:pt x="443016" y="512806"/>
                  </a:lnTo>
                  <a:lnTo>
                    <a:pt x="406521" y="535884"/>
                  </a:lnTo>
                  <a:lnTo>
                    <a:pt x="366559" y="553091"/>
                  </a:lnTo>
                  <a:lnTo>
                    <a:pt x="323702" y="563844"/>
                  </a:lnTo>
                  <a:lnTo>
                    <a:pt x="278524" y="567559"/>
                  </a:lnTo>
                  <a:lnTo>
                    <a:pt x="233345" y="563844"/>
                  </a:lnTo>
                  <a:lnTo>
                    <a:pt x="190488" y="553091"/>
                  </a:lnTo>
                  <a:lnTo>
                    <a:pt x="150526" y="535884"/>
                  </a:lnTo>
                  <a:lnTo>
                    <a:pt x="114031" y="512806"/>
                  </a:lnTo>
                  <a:lnTo>
                    <a:pt x="81577" y="484441"/>
                  </a:lnTo>
                  <a:lnTo>
                    <a:pt x="53738" y="451375"/>
                  </a:lnTo>
                  <a:lnTo>
                    <a:pt x="31088" y="414192"/>
                  </a:lnTo>
                  <a:lnTo>
                    <a:pt x="14199" y="373475"/>
                  </a:lnTo>
                  <a:lnTo>
                    <a:pt x="3645" y="329810"/>
                  </a:lnTo>
                  <a:lnTo>
                    <a:pt x="0" y="283779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7794405" y="2329352"/>
            <a:ext cx="576580" cy="586740"/>
            <a:chOff x="7794405" y="2329352"/>
            <a:chExt cx="576580" cy="586740"/>
          </a:xfrm>
        </p:grpSpPr>
        <p:sp>
          <p:nvSpPr>
            <p:cNvPr id="21" name="object 21"/>
            <p:cNvSpPr/>
            <p:nvPr/>
          </p:nvSpPr>
          <p:spPr>
            <a:xfrm>
              <a:off x="7803930" y="2338877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278523" y="0"/>
                  </a:moveTo>
                  <a:lnTo>
                    <a:pt x="233345" y="3714"/>
                  </a:lnTo>
                  <a:lnTo>
                    <a:pt x="190488" y="14467"/>
                  </a:lnTo>
                  <a:lnTo>
                    <a:pt x="150525" y="31674"/>
                  </a:lnTo>
                  <a:lnTo>
                    <a:pt x="114030" y="54752"/>
                  </a:lnTo>
                  <a:lnTo>
                    <a:pt x="81577" y="83117"/>
                  </a:lnTo>
                  <a:lnTo>
                    <a:pt x="53738" y="116183"/>
                  </a:lnTo>
                  <a:lnTo>
                    <a:pt x="31088" y="153366"/>
                  </a:lnTo>
                  <a:lnTo>
                    <a:pt x="14199" y="194083"/>
                  </a:lnTo>
                  <a:lnTo>
                    <a:pt x="3645" y="237749"/>
                  </a:lnTo>
                  <a:lnTo>
                    <a:pt x="0" y="283780"/>
                  </a:lnTo>
                  <a:lnTo>
                    <a:pt x="3645" y="329810"/>
                  </a:lnTo>
                  <a:lnTo>
                    <a:pt x="14199" y="373476"/>
                  </a:lnTo>
                  <a:lnTo>
                    <a:pt x="31088" y="414193"/>
                  </a:lnTo>
                  <a:lnTo>
                    <a:pt x="53738" y="451376"/>
                  </a:lnTo>
                  <a:lnTo>
                    <a:pt x="81577" y="484442"/>
                  </a:lnTo>
                  <a:lnTo>
                    <a:pt x="114030" y="512806"/>
                  </a:lnTo>
                  <a:lnTo>
                    <a:pt x="150525" y="535884"/>
                  </a:lnTo>
                  <a:lnTo>
                    <a:pt x="190488" y="553091"/>
                  </a:lnTo>
                  <a:lnTo>
                    <a:pt x="233345" y="563845"/>
                  </a:lnTo>
                  <a:lnTo>
                    <a:pt x="278523" y="567559"/>
                  </a:lnTo>
                  <a:lnTo>
                    <a:pt x="323701" y="563845"/>
                  </a:lnTo>
                  <a:lnTo>
                    <a:pt x="366558" y="553091"/>
                  </a:lnTo>
                  <a:lnTo>
                    <a:pt x="406521" y="535884"/>
                  </a:lnTo>
                  <a:lnTo>
                    <a:pt x="443016" y="512806"/>
                  </a:lnTo>
                  <a:lnTo>
                    <a:pt x="475469" y="484442"/>
                  </a:lnTo>
                  <a:lnTo>
                    <a:pt x="503308" y="451376"/>
                  </a:lnTo>
                  <a:lnTo>
                    <a:pt x="525959" y="414193"/>
                  </a:lnTo>
                  <a:lnTo>
                    <a:pt x="542848" y="373476"/>
                  </a:lnTo>
                  <a:lnTo>
                    <a:pt x="553402" y="329810"/>
                  </a:lnTo>
                  <a:lnTo>
                    <a:pt x="557047" y="283780"/>
                  </a:lnTo>
                  <a:lnTo>
                    <a:pt x="553402" y="237749"/>
                  </a:lnTo>
                  <a:lnTo>
                    <a:pt x="542848" y="194083"/>
                  </a:lnTo>
                  <a:lnTo>
                    <a:pt x="525959" y="153366"/>
                  </a:lnTo>
                  <a:lnTo>
                    <a:pt x="503308" y="116183"/>
                  </a:lnTo>
                  <a:lnTo>
                    <a:pt x="475469" y="83117"/>
                  </a:lnTo>
                  <a:lnTo>
                    <a:pt x="443016" y="54752"/>
                  </a:lnTo>
                  <a:lnTo>
                    <a:pt x="406521" y="31674"/>
                  </a:lnTo>
                  <a:lnTo>
                    <a:pt x="366558" y="14467"/>
                  </a:lnTo>
                  <a:lnTo>
                    <a:pt x="323701" y="3714"/>
                  </a:lnTo>
                  <a:lnTo>
                    <a:pt x="27852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03930" y="2338877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0" y="283779"/>
                  </a:moveTo>
                  <a:lnTo>
                    <a:pt x="3645" y="237748"/>
                  </a:lnTo>
                  <a:lnTo>
                    <a:pt x="14199" y="194083"/>
                  </a:lnTo>
                  <a:lnTo>
                    <a:pt x="31088" y="153366"/>
                  </a:lnTo>
                  <a:lnTo>
                    <a:pt x="53738" y="116183"/>
                  </a:lnTo>
                  <a:lnTo>
                    <a:pt x="81577" y="83117"/>
                  </a:lnTo>
                  <a:lnTo>
                    <a:pt x="114031" y="54752"/>
                  </a:lnTo>
                  <a:lnTo>
                    <a:pt x="150526" y="31674"/>
                  </a:lnTo>
                  <a:lnTo>
                    <a:pt x="190488" y="14467"/>
                  </a:lnTo>
                  <a:lnTo>
                    <a:pt x="233345" y="3714"/>
                  </a:lnTo>
                  <a:lnTo>
                    <a:pt x="278524" y="0"/>
                  </a:lnTo>
                  <a:lnTo>
                    <a:pt x="323702" y="3714"/>
                  </a:lnTo>
                  <a:lnTo>
                    <a:pt x="366559" y="14467"/>
                  </a:lnTo>
                  <a:lnTo>
                    <a:pt x="406521" y="31674"/>
                  </a:lnTo>
                  <a:lnTo>
                    <a:pt x="443016" y="54752"/>
                  </a:lnTo>
                  <a:lnTo>
                    <a:pt x="475470" y="83117"/>
                  </a:lnTo>
                  <a:lnTo>
                    <a:pt x="503309" y="116183"/>
                  </a:lnTo>
                  <a:lnTo>
                    <a:pt x="525959" y="153366"/>
                  </a:lnTo>
                  <a:lnTo>
                    <a:pt x="542848" y="194083"/>
                  </a:lnTo>
                  <a:lnTo>
                    <a:pt x="553402" y="237748"/>
                  </a:lnTo>
                  <a:lnTo>
                    <a:pt x="557048" y="283779"/>
                  </a:lnTo>
                  <a:lnTo>
                    <a:pt x="553402" y="329810"/>
                  </a:lnTo>
                  <a:lnTo>
                    <a:pt x="542848" y="373475"/>
                  </a:lnTo>
                  <a:lnTo>
                    <a:pt x="525959" y="414192"/>
                  </a:lnTo>
                  <a:lnTo>
                    <a:pt x="503309" y="451375"/>
                  </a:lnTo>
                  <a:lnTo>
                    <a:pt x="475470" y="484441"/>
                  </a:lnTo>
                  <a:lnTo>
                    <a:pt x="443016" y="512806"/>
                  </a:lnTo>
                  <a:lnTo>
                    <a:pt x="406521" y="535884"/>
                  </a:lnTo>
                  <a:lnTo>
                    <a:pt x="366559" y="553091"/>
                  </a:lnTo>
                  <a:lnTo>
                    <a:pt x="323702" y="563844"/>
                  </a:lnTo>
                  <a:lnTo>
                    <a:pt x="278524" y="567559"/>
                  </a:lnTo>
                  <a:lnTo>
                    <a:pt x="233345" y="563844"/>
                  </a:lnTo>
                  <a:lnTo>
                    <a:pt x="190488" y="553091"/>
                  </a:lnTo>
                  <a:lnTo>
                    <a:pt x="150526" y="535884"/>
                  </a:lnTo>
                  <a:lnTo>
                    <a:pt x="114031" y="512806"/>
                  </a:lnTo>
                  <a:lnTo>
                    <a:pt x="81577" y="484441"/>
                  </a:lnTo>
                  <a:lnTo>
                    <a:pt x="53738" y="451375"/>
                  </a:lnTo>
                  <a:lnTo>
                    <a:pt x="31088" y="414192"/>
                  </a:lnTo>
                  <a:lnTo>
                    <a:pt x="14199" y="373475"/>
                  </a:lnTo>
                  <a:lnTo>
                    <a:pt x="3645" y="329810"/>
                  </a:lnTo>
                  <a:lnTo>
                    <a:pt x="0" y="283779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074446" y="3664789"/>
            <a:ext cx="576580" cy="586740"/>
            <a:chOff x="7074446" y="3664789"/>
            <a:chExt cx="576580" cy="586740"/>
          </a:xfrm>
        </p:grpSpPr>
        <p:sp>
          <p:nvSpPr>
            <p:cNvPr id="24" name="object 24"/>
            <p:cNvSpPr/>
            <p:nvPr/>
          </p:nvSpPr>
          <p:spPr>
            <a:xfrm>
              <a:off x="7083971" y="3674314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278523" y="0"/>
                  </a:moveTo>
                  <a:lnTo>
                    <a:pt x="233345" y="3714"/>
                  </a:lnTo>
                  <a:lnTo>
                    <a:pt x="190488" y="14467"/>
                  </a:lnTo>
                  <a:lnTo>
                    <a:pt x="150525" y="31675"/>
                  </a:lnTo>
                  <a:lnTo>
                    <a:pt x="114030" y="54753"/>
                  </a:lnTo>
                  <a:lnTo>
                    <a:pt x="81577" y="83117"/>
                  </a:lnTo>
                  <a:lnTo>
                    <a:pt x="53738" y="116183"/>
                  </a:lnTo>
                  <a:lnTo>
                    <a:pt x="31088" y="153367"/>
                  </a:lnTo>
                  <a:lnTo>
                    <a:pt x="14199" y="194083"/>
                  </a:lnTo>
                  <a:lnTo>
                    <a:pt x="3645" y="237749"/>
                  </a:lnTo>
                  <a:lnTo>
                    <a:pt x="0" y="283780"/>
                  </a:lnTo>
                  <a:lnTo>
                    <a:pt x="3645" y="329810"/>
                  </a:lnTo>
                  <a:lnTo>
                    <a:pt x="14199" y="373476"/>
                  </a:lnTo>
                  <a:lnTo>
                    <a:pt x="31088" y="414193"/>
                  </a:lnTo>
                  <a:lnTo>
                    <a:pt x="53738" y="451376"/>
                  </a:lnTo>
                  <a:lnTo>
                    <a:pt x="81577" y="484442"/>
                  </a:lnTo>
                  <a:lnTo>
                    <a:pt x="114030" y="512806"/>
                  </a:lnTo>
                  <a:lnTo>
                    <a:pt x="150525" y="535884"/>
                  </a:lnTo>
                  <a:lnTo>
                    <a:pt x="190488" y="553091"/>
                  </a:lnTo>
                  <a:lnTo>
                    <a:pt x="233345" y="563845"/>
                  </a:lnTo>
                  <a:lnTo>
                    <a:pt x="278523" y="567559"/>
                  </a:lnTo>
                  <a:lnTo>
                    <a:pt x="323701" y="563845"/>
                  </a:lnTo>
                  <a:lnTo>
                    <a:pt x="366558" y="553091"/>
                  </a:lnTo>
                  <a:lnTo>
                    <a:pt x="406521" y="535884"/>
                  </a:lnTo>
                  <a:lnTo>
                    <a:pt x="443016" y="512806"/>
                  </a:lnTo>
                  <a:lnTo>
                    <a:pt x="475469" y="484442"/>
                  </a:lnTo>
                  <a:lnTo>
                    <a:pt x="503308" y="451376"/>
                  </a:lnTo>
                  <a:lnTo>
                    <a:pt x="525959" y="414193"/>
                  </a:lnTo>
                  <a:lnTo>
                    <a:pt x="542848" y="373476"/>
                  </a:lnTo>
                  <a:lnTo>
                    <a:pt x="553402" y="329810"/>
                  </a:lnTo>
                  <a:lnTo>
                    <a:pt x="557047" y="283780"/>
                  </a:lnTo>
                  <a:lnTo>
                    <a:pt x="553402" y="237749"/>
                  </a:lnTo>
                  <a:lnTo>
                    <a:pt x="542848" y="194083"/>
                  </a:lnTo>
                  <a:lnTo>
                    <a:pt x="525959" y="153367"/>
                  </a:lnTo>
                  <a:lnTo>
                    <a:pt x="503308" y="116183"/>
                  </a:lnTo>
                  <a:lnTo>
                    <a:pt x="475469" y="83117"/>
                  </a:lnTo>
                  <a:lnTo>
                    <a:pt x="443016" y="54753"/>
                  </a:lnTo>
                  <a:lnTo>
                    <a:pt x="406521" y="31675"/>
                  </a:lnTo>
                  <a:lnTo>
                    <a:pt x="366558" y="14467"/>
                  </a:lnTo>
                  <a:lnTo>
                    <a:pt x="323701" y="3714"/>
                  </a:lnTo>
                  <a:lnTo>
                    <a:pt x="27852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083971" y="3674314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0" y="283779"/>
                  </a:moveTo>
                  <a:lnTo>
                    <a:pt x="3645" y="237748"/>
                  </a:lnTo>
                  <a:lnTo>
                    <a:pt x="14199" y="194083"/>
                  </a:lnTo>
                  <a:lnTo>
                    <a:pt x="31088" y="153366"/>
                  </a:lnTo>
                  <a:lnTo>
                    <a:pt x="53738" y="116183"/>
                  </a:lnTo>
                  <a:lnTo>
                    <a:pt x="81577" y="83117"/>
                  </a:lnTo>
                  <a:lnTo>
                    <a:pt x="114031" y="54752"/>
                  </a:lnTo>
                  <a:lnTo>
                    <a:pt x="150526" y="31674"/>
                  </a:lnTo>
                  <a:lnTo>
                    <a:pt x="190488" y="14467"/>
                  </a:lnTo>
                  <a:lnTo>
                    <a:pt x="233345" y="3714"/>
                  </a:lnTo>
                  <a:lnTo>
                    <a:pt x="278524" y="0"/>
                  </a:lnTo>
                  <a:lnTo>
                    <a:pt x="323702" y="3714"/>
                  </a:lnTo>
                  <a:lnTo>
                    <a:pt x="366559" y="14467"/>
                  </a:lnTo>
                  <a:lnTo>
                    <a:pt x="406521" y="31674"/>
                  </a:lnTo>
                  <a:lnTo>
                    <a:pt x="443016" y="54752"/>
                  </a:lnTo>
                  <a:lnTo>
                    <a:pt x="475470" y="83117"/>
                  </a:lnTo>
                  <a:lnTo>
                    <a:pt x="503309" y="116183"/>
                  </a:lnTo>
                  <a:lnTo>
                    <a:pt x="525959" y="153366"/>
                  </a:lnTo>
                  <a:lnTo>
                    <a:pt x="542848" y="194083"/>
                  </a:lnTo>
                  <a:lnTo>
                    <a:pt x="553402" y="237748"/>
                  </a:lnTo>
                  <a:lnTo>
                    <a:pt x="557048" y="283779"/>
                  </a:lnTo>
                  <a:lnTo>
                    <a:pt x="553402" y="329810"/>
                  </a:lnTo>
                  <a:lnTo>
                    <a:pt x="542848" y="373475"/>
                  </a:lnTo>
                  <a:lnTo>
                    <a:pt x="525959" y="414192"/>
                  </a:lnTo>
                  <a:lnTo>
                    <a:pt x="503309" y="451375"/>
                  </a:lnTo>
                  <a:lnTo>
                    <a:pt x="475470" y="484441"/>
                  </a:lnTo>
                  <a:lnTo>
                    <a:pt x="443016" y="512806"/>
                  </a:lnTo>
                  <a:lnTo>
                    <a:pt x="406521" y="535884"/>
                  </a:lnTo>
                  <a:lnTo>
                    <a:pt x="366559" y="553091"/>
                  </a:lnTo>
                  <a:lnTo>
                    <a:pt x="323702" y="563844"/>
                  </a:lnTo>
                  <a:lnTo>
                    <a:pt x="278524" y="567559"/>
                  </a:lnTo>
                  <a:lnTo>
                    <a:pt x="233345" y="563844"/>
                  </a:lnTo>
                  <a:lnTo>
                    <a:pt x="190488" y="553091"/>
                  </a:lnTo>
                  <a:lnTo>
                    <a:pt x="150526" y="535884"/>
                  </a:lnTo>
                  <a:lnTo>
                    <a:pt x="114031" y="512806"/>
                  </a:lnTo>
                  <a:lnTo>
                    <a:pt x="81577" y="484441"/>
                  </a:lnTo>
                  <a:lnTo>
                    <a:pt x="53738" y="451375"/>
                  </a:lnTo>
                  <a:lnTo>
                    <a:pt x="31088" y="414192"/>
                  </a:lnTo>
                  <a:lnTo>
                    <a:pt x="14199" y="373475"/>
                  </a:lnTo>
                  <a:lnTo>
                    <a:pt x="3645" y="329810"/>
                  </a:lnTo>
                  <a:lnTo>
                    <a:pt x="0" y="283779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7074446" y="2974536"/>
            <a:ext cx="576580" cy="586740"/>
            <a:chOff x="7074446" y="2974536"/>
            <a:chExt cx="576580" cy="586740"/>
          </a:xfrm>
        </p:grpSpPr>
        <p:sp>
          <p:nvSpPr>
            <p:cNvPr id="27" name="object 27"/>
            <p:cNvSpPr/>
            <p:nvPr/>
          </p:nvSpPr>
          <p:spPr>
            <a:xfrm>
              <a:off x="7083971" y="2984061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278523" y="0"/>
                  </a:moveTo>
                  <a:lnTo>
                    <a:pt x="233345" y="3714"/>
                  </a:lnTo>
                  <a:lnTo>
                    <a:pt x="190488" y="14467"/>
                  </a:lnTo>
                  <a:lnTo>
                    <a:pt x="150525" y="31674"/>
                  </a:lnTo>
                  <a:lnTo>
                    <a:pt x="114030" y="54752"/>
                  </a:lnTo>
                  <a:lnTo>
                    <a:pt x="81577" y="83116"/>
                  </a:lnTo>
                  <a:lnTo>
                    <a:pt x="53738" y="116182"/>
                  </a:lnTo>
                  <a:lnTo>
                    <a:pt x="31088" y="153366"/>
                  </a:lnTo>
                  <a:lnTo>
                    <a:pt x="14199" y="194082"/>
                  </a:lnTo>
                  <a:lnTo>
                    <a:pt x="3645" y="237748"/>
                  </a:lnTo>
                  <a:lnTo>
                    <a:pt x="0" y="283778"/>
                  </a:lnTo>
                  <a:lnTo>
                    <a:pt x="3645" y="329809"/>
                  </a:lnTo>
                  <a:lnTo>
                    <a:pt x="14199" y="373475"/>
                  </a:lnTo>
                  <a:lnTo>
                    <a:pt x="31088" y="414192"/>
                  </a:lnTo>
                  <a:lnTo>
                    <a:pt x="53738" y="451376"/>
                  </a:lnTo>
                  <a:lnTo>
                    <a:pt x="81577" y="484442"/>
                  </a:lnTo>
                  <a:lnTo>
                    <a:pt x="114030" y="512806"/>
                  </a:lnTo>
                  <a:lnTo>
                    <a:pt x="150525" y="535884"/>
                  </a:lnTo>
                  <a:lnTo>
                    <a:pt x="190488" y="553091"/>
                  </a:lnTo>
                  <a:lnTo>
                    <a:pt x="233345" y="563845"/>
                  </a:lnTo>
                  <a:lnTo>
                    <a:pt x="278523" y="567559"/>
                  </a:lnTo>
                  <a:lnTo>
                    <a:pt x="323701" y="563845"/>
                  </a:lnTo>
                  <a:lnTo>
                    <a:pt x="366558" y="553091"/>
                  </a:lnTo>
                  <a:lnTo>
                    <a:pt x="406521" y="535884"/>
                  </a:lnTo>
                  <a:lnTo>
                    <a:pt x="443016" y="512806"/>
                  </a:lnTo>
                  <a:lnTo>
                    <a:pt x="475469" y="484442"/>
                  </a:lnTo>
                  <a:lnTo>
                    <a:pt x="503308" y="451376"/>
                  </a:lnTo>
                  <a:lnTo>
                    <a:pt x="525959" y="414192"/>
                  </a:lnTo>
                  <a:lnTo>
                    <a:pt x="542848" y="373475"/>
                  </a:lnTo>
                  <a:lnTo>
                    <a:pt x="553402" y="329809"/>
                  </a:lnTo>
                  <a:lnTo>
                    <a:pt x="557047" y="283778"/>
                  </a:lnTo>
                  <a:lnTo>
                    <a:pt x="553402" y="237748"/>
                  </a:lnTo>
                  <a:lnTo>
                    <a:pt x="542848" y="194082"/>
                  </a:lnTo>
                  <a:lnTo>
                    <a:pt x="525959" y="153366"/>
                  </a:lnTo>
                  <a:lnTo>
                    <a:pt x="503308" y="116182"/>
                  </a:lnTo>
                  <a:lnTo>
                    <a:pt x="475469" y="83116"/>
                  </a:lnTo>
                  <a:lnTo>
                    <a:pt x="443016" y="54752"/>
                  </a:lnTo>
                  <a:lnTo>
                    <a:pt x="406521" y="31674"/>
                  </a:lnTo>
                  <a:lnTo>
                    <a:pt x="366558" y="14467"/>
                  </a:lnTo>
                  <a:lnTo>
                    <a:pt x="323701" y="3714"/>
                  </a:lnTo>
                  <a:lnTo>
                    <a:pt x="278523" y="0"/>
                  </a:lnTo>
                  <a:close/>
                </a:path>
              </a:pathLst>
            </a:custGeom>
            <a:solidFill>
              <a:srgbClr val="E99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83971" y="2984061"/>
              <a:ext cx="557530" cy="567690"/>
            </a:xfrm>
            <a:custGeom>
              <a:avLst/>
              <a:gdLst/>
              <a:ahLst/>
              <a:cxnLst/>
              <a:rect l="l" t="t" r="r" b="b"/>
              <a:pathLst>
                <a:path w="557529" h="567689">
                  <a:moveTo>
                    <a:pt x="0" y="283779"/>
                  </a:moveTo>
                  <a:lnTo>
                    <a:pt x="3645" y="237748"/>
                  </a:lnTo>
                  <a:lnTo>
                    <a:pt x="14199" y="194083"/>
                  </a:lnTo>
                  <a:lnTo>
                    <a:pt x="31088" y="153366"/>
                  </a:lnTo>
                  <a:lnTo>
                    <a:pt x="53738" y="116183"/>
                  </a:lnTo>
                  <a:lnTo>
                    <a:pt x="81577" y="83117"/>
                  </a:lnTo>
                  <a:lnTo>
                    <a:pt x="114031" y="54752"/>
                  </a:lnTo>
                  <a:lnTo>
                    <a:pt x="150526" y="31674"/>
                  </a:lnTo>
                  <a:lnTo>
                    <a:pt x="190488" y="14467"/>
                  </a:lnTo>
                  <a:lnTo>
                    <a:pt x="233345" y="3714"/>
                  </a:lnTo>
                  <a:lnTo>
                    <a:pt x="278524" y="0"/>
                  </a:lnTo>
                  <a:lnTo>
                    <a:pt x="323702" y="3714"/>
                  </a:lnTo>
                  <a:lnTo>
                    <a:pt x="366559" y="14467"/>
                  </a:lnTo>
                  <a:lnTo>
                    <a:pt x="406521" y="31674"/>
                  </a:lnTo>
                  <a:lnTo>
                    <a:pt x="443016" y="54752"/>
                  </a:lnTo>
                  <a:lnTo>
                    <a:pt x="475470" y="83117"/>
                  </a:lnTo>
                  <a:lnTo>
                    <a:pt x="503309" y="116183"/>
                  </a:lnTo>
                  <a:lnTo>
                    <a:pt x="525959" y="153366"/>
                  </a:lnTo>
                  <a:lnTo>
                    <a:pt x="542848" y="194083"/>
                  </a:lnTo>
                  <a:lnTo>
                    <a:pt x="553402" y="237748"/>
                  </a:lnTo>
                  <a:lnTo>
                    <a:pt x="557048" y="283779"/>
                  </a:lnTo>
                  <a:lnTo>
                    <a:pt x="553402" y="329810"/>
                  </a:lnTo>
                  <a:lnTo>
                    <a:pt x="542848" y="373475"/>
                  </a:lnTo>
                  <a:lnTo>
                    <a:pt x="525959" y="414192"/>
                  </a:lnTo>
                  <a:lnTo>
                    <a:pt x="503309" y="451375"/>
                  </a:lnTo>
                  <a:lnTo>
                    <a:pt x="475470" y="484441"/>
                  </a:lnTo>
                  <a:lnTo>
                    <a:pt x="443016" y="512806"/>
                  </a:lnTo>
                  <a:lnTo>
                    <a:pt x="406521" y="535884"/>
                  </a:lnTo>
                  <a:lnTo>
                    <a:pt x="366559" y="553091"/>
                  </a:lnTo>
                  <a:lnTo>
                    <a:pt x="323702" y="563844"/>
                  </a:lnTo>
                  <a:lnTo>
                    <a:pt x="278524" y="567559"/>
                  </a:lnTo>
                  <a:lnTo>
                    <a:pt x="233345" y="563844"/>
                  </a:lnTo>
                  <a:lnTo>
                    <a:pt x="190488" y="553091"/>
                  </a:lnTo>
                  <a:lnTo>
                    <a:pt x="150526" y="535884"/>
                  </a:lnTo>
                  <a:lnTo>
                    <a:pt x="114031" y="512806"/>
                  </a:lnTo>
                  <a:lnTo>
                    <a:pt x="81577" y="484441"/>
                  </a:lnTo>
                  <a:lnTo>
                    <a:pt x="53738" y="451375"/>
                  </a:lnTo>
                  <a:lnTo>
                    <a:pt x="31088" y="414192"/>
                  </a:lnTo>
                  <a:lnTo>
                    <a:pt x="14199" y="373475"/>
                  </a:lnTo>
                  <a:lnTo>
                    <a:pt x="3645" y="329810"/>
                  </a:lnTo>
                  <a:lnTo>
                    <a:pt x="0" y="283779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6431279" y="4544567"/>
            <a:ext cx="387350" cy="1079500"/>
            <a:chOff x="6431279" y="4544567"/>
            <a:chExt cx="387350" cy="107950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279" y="4544567"/>
              <a:ext cx="362711" cy="6736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3471" y="5248655"/>
              <a:ext cx="374903" cy="37490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453153" y="2425700"/>
            <a:ext cx="1551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0EA0"/>
                </a:solidFill>
                <a:latin typeface="Verdana"/>
                <a:cs typeface="Verdana"/>
              </a:rPr>
              <a:t>Ceiling</a:t>
            </a:r>
            <a:r>
              <a:rPr dirty="0" sz="2400" spc="-4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-</a:t>
            </a:r>
            <a:r>
              <a:rPr dirty="0" sz="2400" spc="-50">
                <a:latin typeface="Verdana"/>
                <a:cs typeface="Verdana"/>
              </a:rPr>
              <a:t>&gt;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4727" y="3084067"/>
            <a:ext cx="242062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0EA0"/>
                </a:solidFill>
                <a:latin typeface="Verdana"/>
                <a:cs typeface="Verdana"/>
              </a:rPr>
              <a:t>Interior</a:t>
            </a:r>
            <a:r>
              <a:rPr dirty="0" sz="2400" spc="-110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420EA0"/>
                </a:solidFill>
                <a:latin typeface="Verdana"/>
                <a:cs typeface="Verdana"/>
              </a:rPr>
              <a:t>Wall</a:t>
            </a:r>
            <a:r>
              <a:rPr dirty="0" sz="2400" spc="-10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-</a:t>
            </a:r>
            <a:r>
              <a:rPr dirty="0" sz="2400" spc="-50">
                <a:latin typeface="Verdana"/>
                <a:cs typeface="Verdana"/>
              </a:rPr>
              <a:t>&gt;</a:t>
            </a:r>
            <a:endParaRPr sz="2400">
              <a:latin typeface="Verdana"/>
              <a:cs typeface="Verdana"/>
            </a:endParaRPr>
          </a:p>
          <a:p>
            <a:pPr algn="r" marR="5715">
              <a:lnSpc>
                <a:spcPct val="100000"/>
              </a:lnSpc>
              <a:spcBef>
                <a:spcPts val="2445"/>
              </a:spcBef>
            </a:pPr>
            <a:r>
              <a:rPr dirty="0" sz="2400">
                <a:solidFill>
                  <a:srgbClr val="420EA0"/>
                </a:solidFill>
                <a:latin typeface="Verdana"/>
                <a:cs typeface="Verdana"/>
              </a:rPr>
              <a:t>Floor</a:t>
            </a:r>
            <a:r>
              <a:rPr dirty="0" sz="2400" spc="-30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-</a:t>
            </a:r>
            <a:r>
              <a:rPr dirty="0" sz="2400" spc="-50">
                <a:latin typeface="Verdana"/>
                <a:cs typeface="Verdana"/>
              </a:rPr>
              <a:t>&gt;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80021" y="4702555"/>
            <a:ext cx="1474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Optical</a:t>
            </a:r>
            <a:r>
              <a:rPr dirty="0" sz="1800" spc="-3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20EA0"/>
                </a:solidFill>
                <a:latin typeface="Verdana"/>
                <a:cs typeface="Verdana"/>
              </a:rPr>
              <a:t>Fiber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72187" y="2468505"/>
            <a:ext cx="202565" cy="1720850"/>
          </a:xfrm>
          <a:custGeom>
            <a:avLst/>
            <a:gdLst/>
            <a:ahLst/>
            <a:cxnLst/>
            <a:rect l="l" t="t" r="r" b="b"/>
            <a:pathLst>
              <a:path w="202564" h="1720850">
                <a:moveTo>
                  <a:pt x="202474" y="1720743"/>
                </a:moveTo>
                <a:lnTo>
                  <a:pt x="163067" y="1719417"/>
                </a:lnTo>
                <a:lnTo>
                  <a:pt x="130888" y="1715801"/>
                </a:lnTo>
                <a:lnTo>
                  <a:pt x="109192" y="1710438"/>
                </a:lnTo>
                <a:lnTo>
                  <a:pt x="101237" y="1703871"/>
                </a:lnTo>
                <a:lnTo>
                  <a:pt x="101237" y="877244"/>
                </a:lnTo>
                <a:lnTo>
                  <a:pt x="93281" y="870676"/>
                </a:lnTo>
                <a:lnTo>
                  <a:pt x="71585" y="865313"/>
                </a:lnTo>
                <a:lnTo>
                  <a:pt x="39406" y="861697"/>
                </a:lnTo>
                <a:lnTo>
                  <a:pt x="0" y="860371"/>
                </a:lnTo>
                <a:lnTo>
                  <a:pt x="39406" y="859045"/>
                </a:lnTo>
                <a:lnTo>
                  <a:pt x="71585" y="855429"/>
                </a:lnTo>
                <a:lnTo>
                  <a:pt x="93281" y="850066"/>
                </a:lnTo>
                <a:lnTo>
                  <a:pt x="101237" y="843499"/>
                </a:lnTo>
                <a:lnTo>
                  <a:pt x="101237" y="16872"/>
                </a:lnTo>
                <a:lnTo>
                  <a:pt x="109192" y="10304"/>
                </a:lnTo>
                <a:lnTo>
                  <a:pt x="130888" y="4941"/>
                </a:lnTo>
                <a:lnTo>
                  <a:pt x="163067" y="1325"/>
                </a:lnTo>
                <a:lnTo>
                  <a:pt x="202474" y="0"/>
                </a:lnTo>
              </a:path>
            </a:pathLst>
          </a:custGeom>
          <a:ln w="9525">
            <a:solidFill>
              <a:srgbClr val="B311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31409" y="3129788"/>
            <a:ext cx="3103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entury Gothic"/>
                <a:cs typeface="Century Gothic"/>
              </a:rPr>
              <a:t>Wire</a:t>
            </a:r>
            <a:r>
              <a:rPr dirty="0" sz="1800" spc="-25">
                <a:latin typeface="Century Gothic"/>
                <a:cs typeface="Century Gothic"/>
              </a:rPr>
              <a:t> </a:t>
            </a:r>
            <a:r>
              <a:rPr dirty="0" sz="1800">
                <a:latin typeface="Century Gothic"/>
                <a:cs typeface="Century Gothic"/>
              </a:rPr>
              <a:t>location</a:t>
            </a:r>
            <a:r>
              <a:rPr dirty="0" sz="1800" spc="-25">
                <a:latin typeface="Century Gothic"/>
                <a:cs typeface="Century Gothic"/>
              </a:rPr>
              <a:t> </a:t>
            </a:r>
            <a:r>
              <a:rPr dirty="0" sz="1800">
                <a:latin typeface="Century Gothic"/>
                <a:cs typeface="Century Gothic"/>
              </a:rPr>
              <a:t>Color</a:t>
            </a:r>
            <a:r>
              <a:rPr dirty="0" sz="1800" spc="-30">
                <a:latin typeface="Century Gothic"/>
                <a:cs typeface="Century Gothic"/>
              </a:rPr>
              <a:t> </a:t>
            </a:r>
            <a:r>
              <a:rPr dirty="0" sz="1800" spc="-10">
                <a:latin typeface="Century Gothic"/>
                <a:cs typeface="Century Gothic"/>
              </a:rPr>
              <a:t>Coding: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5471" y="4608576"/>
            <a:ext cx="545591" cy="54559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9417968" y="4584223"/>
            <a:ext cx="508000" cy="438784"/>
            <a:chOff x="9417968" y="4584223"/>
            <a:chExt cx="508000" cy="438784"/>
          </a:xfrm>
        </p:grpSpPr>
        <p:sp>
          <p:nvSpPr>
            <p:cNvPr id="39" name="object 39"/>
            <p:cNvSpPr/>
            <p:nvPr/>
          </p:nvSpPr>
          <p:spPr>
            <a:xfrm>
              <a:off x="9427493" y="4593748"/>
              <a:ext cx="488950" cy="419734"/>
            </a:xfrm>
            <a:custGeom>
              <a:avLst/>
              <a:gdLst/>
              <a:ahLst/>
              <a:cxnLst/>
              <a:rect l="l" t="t" r="r" b="b"/>
              <a:pathLst>
                <a:path w="488950" h="419735">
                  <a:moveTo>
                    <a:pt x="316132" y="205980"/>
                  </a:moveTo>
                  <a:lnTo>
                    <a:pt x="316132" y="213504"/>
                  </a:lnTo>
                  <a:lnTo>
                    <a:pt x="488873" y="209743"/>
                  </a:lnTo>
                  <a:lnTo>
                    <a:pt x="316132" y="205980"/>
                  </a:lnTo>
                  <a:close/>
                </a:path>
                <a:path w="488950" h="419735">
                  <a:moveTo>
                    <a:pt x="417262" y="61427"/>
                  </a:moveTo>
                  <a:lnTo>
                    <a:pt x="292027" y="163584"/>
                  </a:lnTo>
                  <a:lnTo>
                    <a:pt x="298229" y="168906"/>
                  </a:lnTo>
                  <a:lnTo>
                    <a:pt x="417262" y="61427"/>
                  </a:lnTo>
                  <a:close/>
                </a:path>
                <a:path w="488950" h="419735">
                  <a:moveTo>
                    <a:pt x="244436" y="0"/>
                  </a:moveTo>
                  <a:lnTo>
                    <a:pt x="240051" y="148224"/>
                  </a:lnTo>
                  <a:lnTo>
                    <a:pt x="248822" y="148224"/>
                  </a:lnTo>
                  <a:lnTo>
                    <a:pt x="244436" y="0"/>
                  </a:lnTo>
                  <a:close/>
                </a:path>
                <a:path w="488950" h="419735">
                  <a:moveTo>
                    <a:pt x="71587" y="61427"/>
                  </a:moveTo>
                  <a:lnTo>
                    <a:pt x="190643" y="168906"/>
                  </a:lnTo>
                  <a:lnTo>
                    <a:pt x="196844" y="163584"/>
                  </a:lnTo>
                  <a:lnTo>
                    <a:pt x="71587" y="61427"/>
                  </a:lnTo>
                  <a:close/>
                </a:path>
                <a:path w="488950" h="419735">
                  <a:moveTo>
                    <a:pt x="172741" y="205980"/>
                  </a:moveTo>
                  <a:lnTo>
                    <a:pt x="0" y="209743"/>
                  </a:lnTo>
                  <a:lnTo>
                    <a:pt x="172741" y="213504"/>
                  </a:lnTo>
                  <a:lnTo>
                    <a:pt x="172741" y="205980"/>
                  </a:lnTo>
                  <a:close/>
                </a:path>
                <a:path w="488950" h="419735">
                  <a:moveTo>
                    <a:pt x="190643" y="250578"/>
                  </a:moveTo>
                  <a:lnTo>
                    <a:pt x="71587" y="358038"/>
                  </a:lnTo>
                  <a:lnTo>
                    <a:pt x="196844" y="255899"/>
                  </a:lnTo>
                  <a:lnTo>
                    <a:pt x="190643" y="250578"/>
                  </a:lnTo>
                  <a:close/>
                </a:path>
                <a:path w="488950" h="419735">
                  <a:moveTo>
                    <a:pt x="248822" y="271261"/>
                  </a:moveTo>
                  <a:lnTo>
                    <a:pt x="240051" y="271261"/>
                  </a:lnTo>
                  <a:lnTo>
                    <a:pt x="244436" y="419484"/>
                  </a:lnTo>
                  <a:lnTo>
                    <a:pt x="248822" y="271261"/>
                  </a:lnTo>
                  <a:close/>
                </a:path>
                <a:path w="488950" h="419735">
                  <a:moveTo>
                    <a:pt x="298229" y="250578"/>
                  </a:moveTo>
                  <a:lnTo>
                    <a:pt x="292027" y="255899"/>
                  </a:lnTo>
                  <a:lnTo>
                    <a:pt x="417262" y="358038"/>
                  </a:lnTo>
                  <a:lnTo>
                    <a:pt x="298229" y="250578"/>
                  </a:lnTo>
                  <a:close/>
                </a:path>
                <a:path w="488950" h="419735">
                  <a:moveTo>
                    <a:pt x="252873" y="196634"/>
                  </a:moveTo>
                  <a:lnTo>
                    <a:pt x="235999" y="196634"/>
                  </a:lnTo>
                  <a:lnTo>
                    <a:pt x="229158" y="202502"/>
                  </a:lnTo>
                  <a:lnTo>
                    <a:pt x="229158" y="216982"/>
                  </a:lnTo>
                  <a:lnTo>
                    <a:pt x="235999" y="222851"/>
                  </a:lnTo>
                  <a:lnTo>
                    <a:pt x="252873" y="222851"/>
                  </a:lnTo>
                  <a:lnTo>
                    <a:pt x="259713" y="216982"/>
                  </a:lnTo>
                  <a:lnTo>
                    <a:pt x="259713" y="202502"/>
                  </a:lnTo>
                  <a:lnTo>
                    <a:pt x="252873" y="19663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27493" y="4593748"/>
              <a:ext cx="488950" cy="419734"/>
            </a:xfrm>
            <a:custGeom>
              <a:avLst/>
              <a:gdLst/>
              <a:ahLst/>
              <a:cxnLst/>
              <a:rect l="l" t="t" r="r" b="b"/>
              <a:pathLst>
                <a:path w="488950" h="419735">
                  <a:moveTo>
                    <a:pt x="488874" y="209742"/>
                  </a:moveTo>
                  <a:lnTo>
                    <a:pt x="316132" y="213505"/>
                  </a:lnTo>
                  <a:lnTo>
                    <a:pt x="316132" y="205979"/>
                  </a:lnTo>
                  <a:lnTo>
                    <a:pt x="488874" y="209742"/>
                  </a:lnTo>
                  <a:close/>
                </a:path>
                <a:path w="488950" h="419735">
                  <a:moveTo>
                    <a:pt x="417262" y="61427"/>
                  </a:moveTo>
                  <a:lnTo>
                    <a:pt x="298229" y="168906"/>
                  </a:lnTo>
                  <a:lnTo>
                    <a:pt x="292028" y="163584"/>
                  </a:lnTo>
                  <a:lnTo>
                    <a:pt x="417262" y="61427"/>
                  </a:lnTo>
                  <a:close/>
                </a:path>
                <a:path w="488950" h="419735">
                  <a:moveTo>
                    <a:pt x="244437" y="0"/>
                  </a:moveTo>
                  <a:lnTo>
                    <a:pt x="248822" y="148223"/>
                  </a:lnTo>
                  <a:lnTo>
                    <a:pt x="240051" y="148223"/>
                  </a:lnTo>
                  <a:lnTo>
                    <a:pt x="244437" y="0"/>
                  </a:lnTo>
                  <a:close/>
                </a:path>
                <a:path w="488950" h="419735">
                  <a:moveTo>
                    <a:pt x="71588" y="61427"/>
                  </a:moveTo>
                  <a:lnTo>
                    <a:pt x="196845" y="163584"/>
                  </a:lnTo>
                  <a:lnTo>
                    <a:pt x="190644" y="168906"/>
                  </a:lnTo>
                  <a:lnTo>
                    <a:pt x="71588" y="61427"/>
                  </a:lnTo>
                  <a:close/>
                </a:path>
                <a:path w="488950" h="419735">
                  <a:moveTo>
                    <a:pt x="0" y="209742"/>
                  </a:moveTo>
                  <a:lnTo>
                    <a:pt x="172741" y="205979"/>
                  </a:lnTo>
                  <a:lnTo>
                    <a:pt x="172741" y="213505"/>
                  </a:lnTo>
                  <a:lnTo>
                    <a:pt x="0" y="209742"/>
                  </a:lnTo>
                  <a:close/>
                </a:path>
                <a:path w="488950" h="419735">
                  <a:moveTo>
                    <a:pt x="71588" y="358038"/>
                  </a:moveTo>
                  <a:lnTo>
                    <a:pt x="190644" y="250579"/>
                  </a:lnTo>
                  <a:lnTo>
                    <a:pt x="196845" y="255900"/>
                  </a:lnTo>
                  <a:lnTo>
                    <a:pt x="71588" y="358038"/>
                  </a:lnTo>
                  <a:close/>
                </a:path>
                <a:path w="488950" h="419735">
                  <a:moveTo>
                    <a:pt x="244437" y="419485"/>
                  </a:moveTo>
                  <a:lnTo>
                    <a:pt x="240051" y="271261"/>
                  </a:lnTo>
                  <a:lnTo>
                    <a:pt x="248822" y="271261"/>
                  </a:lnTo>
                  <a:lnTo>
                    <a:pt x="244437" y="419485"/>
                  </a:lnTo>
                  <a:close/>
                </a:path>
                <a:path w="488950" h="419735">
                  <a:moveTo>
                    <a:pt x="417262" y="358038"/>
                  </a:moveTo>
                  <a:lnTo>
                    <a:pt x="292028" y="255900"/>
                  </a:lnTo>
                  <a:lnTo>
                    <a:pt x="298229" y="250579"/>
                  </a:lnTo>
                  <a:lnTo>
                    <a:pt x="417262" y="358038"/>
                  </a:lnTo>
                  <a:close/>
                </a:path>
                <a:path w="488950" h="419735">
                  <a:moveTo>
                    <a:pt x="229159" y="209742"/>
                  </a:moveTo>
                  <a:lnTo>
                    <a:pt x="229159" y="202502"/>
                  </a:lnTo>
                  <a:lnTo>
                    <a:pt x="235999" y="196633"/>
                  </a:lnTo>
                  <a:lnTo>
                    <a:pt x="244437" y="196633"/>
                  </a:lnTo>
                  <a:lnTo>
                    <a:pt x="252874" y="196633"/>
                  </a:lnTo>
                  <a:lnTo>
                    <a:pt x="259714" y="202502"/>
                  </a:lnTo>
                  <a:lnTo>
                    <a:pt x="259714" y="209742"/>
                  </a:lnTo>
                  <a:lnTo>
                    <a:pt x="259714" y="216982"/>
                  </a:lnTo>
                  <a:lnTo>
                    <a:pt x="252874" y="222851"/>
                  </a:lnTo>
                  <a:lnTo>
                    <a:pt x="244437" y="222851"/>
                  </a:lnTo>
                  <a:lnTo>
                    <a:pt x="235999" y="222851"/>
                  </a:lnTo>
                  <a:lnTo>
                    <a:pt x="229159" y="216982"/>
                  </a:lnTo>
                  <a:lnTo>
                    <a:pt x="229159" y="209742"/>
                  </a:lnTo>
                  <a:close/>
                </a:path>
              </a:pathLst>
            </a:custGeom>
            <a:ln w="19050">
              <a:solidFill>
                <a:srgbClr val="8309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77998" y="5214678"/>
            <a:ext cx="1262028" cy="53285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782515" y="4705604"/>
            <a:ext cx="594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420EA0"/>
                </a:solidFill>
                <a:latin typeface="Verdana"/>
                <a:cs typeface="Verdana"/>
              </a:rPr>
              <a:t>VOIP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70333" y="4702555"/>
            <a:ext cx="2077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Wifi</a:t>
            </a:r>
            <a:r>
              <a:rPr dirty="0" sz="1800" spc="-3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Access</a:t>
            </a:r>
            <a:r>
              <a:rPr dirty="0" sz="1800" spc="-3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20EA0"/>
                </a:solidFill>
                <a:latin typeface="Verdana"/>
                <a:cs typeface="Verdana"/>
              </a:rPr>
              <a:t>Points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33529" y="5345683"/>
            <a:ext cx="1565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Card</a:t>
            </a:r>
            <a:r>
              <a:rPr dirty="0" sz="1800" spc="-2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20EA0"/>
                </a:solidFill>
                <a:latin typeface="Verdana"/>
                <a:cs typeface="Verdana"/>
              </a:rPr>
              <a:t>Readers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70843" y="5251043"/>
            <a:ext cx="430426" cy="43042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395090" y="5284723"/>
            <a:ext cx="19964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VTC</a:t>
            </a:r>
            <a:r>
              <a:rPr dirty="0" sz="1800" spc="-50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20EA0"/>
                </a:solidFill>
                <a:latin typeface="Verdana"/>
                <a:cs typeface="Verdana"/>
              </a:rPr>
              <a:t>Components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49090" y="5254244"/>
            <a:ext cx="145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PA</a:t>
            </a:r>
            <a:r>
              <a:rPr dirty="0" sz="1800" spc="-4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20EA0"/>
                </a:solidFill>
                <a:latin typeface="Verdana"/>
                <a:cs typeface="Verdana"/>
              </a:rPr>
              <a:t>Speakers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645664" y="5827776"/>
            <a:ext cx="1097280" cy="664845"/>
            <a:chOff x="2645664" y="5827776"/>
            <a:chExt cx="1097280" cy="664845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5664" y="5827776"/>
              <a:ext cx="664463" cy="6644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72968" y="5922264"/>
              <a:ext cx="569976" cy="47548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058816" y="5955283"/>
            <a:ext cx="1746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EA0"/>
                </a:solidFill>
                <a:latin typeface="Verdana"/>
                <a:cs typeface="Verdana"/>
              </a:rPr>
              <a:t>Video</a:t>
            </a:r>
            <a:r>
              <a:rPr dirty="0" sz="1800" spc="-45">
                <a:solidFill>
                  <a:srgbClr val="420EA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20EA0"/>
                </a:solidFill>
                <a:latin typeface="Verdana"/>
                <a:cs typeface="Verdana"/>
              </a:rPr>
              <a:t>Cameras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55770">
              <a:lnSpc>
                <a:spcPct val="100000"/>
              </a:lnSpc>
              <a:spcBef>
                <a:spcPts val="100"/>
              </a:spcBef>
            </a:pPr>
            <a:r>
              <a:rPr dirty="0" sz="4000" spc="-20">
                <a:solidFill>
                  <a:srgbClr val="FFFFFF"/>
                </a:solidFill>
              </a:rPr>
              <a:t>VOIP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0" y="2309059"/>
            <a:ext cx="11901170" cy="4409440"/>
            <a:chOff x="0" y="2309059"/>
            <a:chExt cx="11901170" cy="4409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09059"/>
              <a:ext cx="11900836" cy="4409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6583" y="5599176"/>
              <a:ext cx="195072" cy="1463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0023" y="4050792"/>
              <a:ext cx="192024" cy="14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8240" y="5599176"/>
              <a:ext cx="195072" cy="1432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664" y="4050792"/>
              <a:ext cx="195072" cy="143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9895" y="5599176"/>
              <a:ext cx="195072" cy="1463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8895" y="5900927"/>
              <a:ext cx="195072" cy="1432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9983" y="5900927"/>
              <a:ext cx="192024" cy="1432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8023" y="5900927"/>
              <a:ext cx="192023" cy="14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6016" y="3124200"/>
              <a:ext cx="192024" cy="1432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7671" y="3154680"/>
              <a:ext cx="192023" cy="146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5471" y="5358383"/>
              <a:ext cx="192024" cy="1463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9231" y="4965192"/>
              <a:ext cx="192024" cy="1432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3511" y="5263896"/>
              <a:ext cx="195072" cy="14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7240" y="4867655"/>
              <a:ext cx="192023" cy="1463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8488" y="4892039"/>
              <a:ext cx="195071" cy="1432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4855" y="5900927"/>
              <a:ext cx="192023" cy="143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0703" y="5891783"/>
              <a:ext cx="192023" cy="1432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87240" y="5900927"/>
              <a:ext cx="192023" cy="1432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12335" y="5620511"/>
              <a:ext cx="192023" cy="1463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11423" y="5614415"/>
              <a:ext cx="192024" cy="1432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83079" y="5617464"/>
              <a:ext cx="192024" cy="1432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36135" y="3154680"/>
              <a:ext cx="195071" cy="1463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1183" y="3154680"/>
              <a:ext cx="195072" cy="1463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24327" y="4062983"/>
              <a:ext cx="195072" cy="1463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8984" y="5553455"/>
              <a:ext cx="167639" cy="134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WiFi</a:t>
            </a:r>
            <a:r>
              <a:rPr dirty="0" spc="-35"/>
              <a:t> </a:t>
            </a:r>
            <a:r>
              <a:rPr dirty="0"/>
              <a:t>Access</a:t>
            </a:r>
            <a:r>
              <a:rPr dirty="0" spc="-35"/>
              <a:t> </a:t>
            </a:r>
            <a:r>
              <a:rPr dirty="0" spc="-10"/>
              <a:t>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7133" y="2384856"/>
            <a:ext cx="11492230" cy="4152265"/>
            <a:chOff x="247133" y="2384856"/>
            <a:chExt cx="11492230" cy="4152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33" y="2384856"/>
              <a:ext cx="11491786" cy="41518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232" y="5229737"/>
              <a:ext cx="168895" cy="162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8820" y="5229737"/>
              <a:ext cx="168895" cy="1623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1409" y="5229737"/>
              <a:ext cx="168895" cy="162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2178" y="5480992"/>
              <a:ext cx="168895" cy="162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5849" y="5373047"/>
              <a:ext cx="168895" cy="162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2685" y="5317867"/>
              <a:ext cx="168895" cy="1623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0196" y="5301392"/>
              <a:ext cx="168895" cy="1623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2784" y="5171215"/>
              <a:ext cx="168895" cy="162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3238" y="3726332"/>
              <a:ext cx="168895" cy="1623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7763" y="3726332"/>
              <a:ext cx="168895" cy="1623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0203" y="3726332"/>
              <a:ext cx="168895" cy="162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1521" y="3730449"/>
              <a:ext cx="168895" cy="162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0086" y="3797988"/>
              <a:ext cx="168895" cy="1623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1551" y="4451266"/>
              <a:ext cx="168895" cy="162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253" y="2335427"/>
            <a:ext cx="11689715" cy="4523105"/>
            <a:chOff x="251253" y="2335427"/>
            <a:chExt cx="11689715" cy="4523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253" y="2335427"/>
              <a:ext cx="11689494" cy="4522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3471" y="5181600"/>
              <a:ext cx="164592" cy="521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895" y="5181600"/>
              <a:ext cx="161544" cy="5212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6616" y="5181600"/>
              <a:ext cx="164592" cy="521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7568" y="5769864"/>
              <a:ext cx="161544" cy="521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2336" y="5181600"/>
              <a:ext cx="164591" cy="521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6599" y="5181600"/>
              <a:ext cx="164591" cy="521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0175" y="5181600"/>
              <a:ext cx="161544" cy="521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9392" y="3642360"/>
              <a:ext cx="164591" cy="518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7208" y="3706368"/>
              <a:ext cx="164592" cy="5212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8431" y="3709416"/>
              <a:ext cx="164592" cy="518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0879" y="3642360"/>
              <a:ext cx="164592" cy="5181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6055" y="3624072"/>
              <a:ext cx="161544" cy="518159"/>
            </a:xfrm>
            <a:prstGeom prst="rect">
              <a:avLst/>
            </a:prstGeom>
          </p:spPr>
        </p:pic>
      </p:grpSp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779" rIns="0" bIns="0" rtlCol="0" vert="horz">
            <a:spAutoFit/>
          </a:bodyPr>
          <a:lstStyle/>
          <a:p>
            <a:pPr marL="2944495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</a:rPr>
              <a:t>Internodal</a:t>
            </a:r>
            <a:r>
              <a:rPr dirty="0" sz="4000" spc="-80">
                <a:solidFill>
                  <a:srgbClr val="FFFFFF"/>
                </a:solidFill>
              </a:rPr>
              <a:t> </a:t>
            </a:r>
            <a:r>
              <a:rPr dirty="0" sz="4000" spc="-10">
                <a:solidFill>
                  <a:srgbClr val="FFFFFF"/>
                </a:solidFill>
              </a:rPr>
              <a:t>Fiber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5651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Internodal</a:t>
            </a:r>
            <a:r>
              <a:rPr dirty="0" spc="-155"/>
              <a:t> </a:t>
            </a:r>
            <a:r>
              <a:rPr dirty="0" spc="-20"/>
              <a:t>Cat6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2160" y="2360141"/>
            <a:ext cx="11362055" cy="4498340"/>
            <a:chOff x="242160" y="2360141"/>
            <a:chExt cx="11362055" cy="4498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160" y="2360141"/>
              <a:ext cx="11361683" cy="44978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440" y="6059918"/>
              <a:ext cx="195472" cy="203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29" y="6059918"/>
              <a:ext cx="195472" cy="2032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2599" y="5484160"/>
              <a:ext cx="195472" cy="2032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2599" y="5094637"/>
              <a:ext cx="195472" cy="2032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192" y="6021181"/>
              <a:ext cx="195472" cy="2032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7432" y="5692406"/>
              <a:ext cx="195472" cy="2032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2090" y="5271550"/>
              <a:ext cx="195472" cy="2032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494" y="6012597"/>
              <a:ext cx="195472" cy="2032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4271" y="5962380"/>
              <a:ext cx="195472" cy="2032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2007" y="5471804"/>
              <a:ext cx="195472" cy="2032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659" y="5227421"/>
              <a:ext cx="203292" cy="2032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010" y="5516869"/>
              <a:ext cx="203292" cy="2032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010" y="5177116"/>
              <a:ext cx="203292" cy="2032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4495" y="5298981"/>
              <a:ext cx="203292" cy="2032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7328" y="5280868"/>
              <a:ext cx="203292" cy="2032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1670" y="5266272"/>
              <a:ext cx="203292" cy="2032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8721" y="5313577"/>
              <a:ext cx="203292" cy="2032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563" y="5295690"/>
              <a:ext cx="203292" cy="2032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2148" y="5311338"/>
              <a:ext cx="203292" cy="2032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3270" y="3835025"/>
              <a:ext cx="203292" cy="2032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8017" y="3835025"/>
              <a:ext cx="203292" cy="2032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281" y="3760466"/>
              <a:ext cx="203292" cy="2032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009" y="3741257"/>
              <a:ext cx="203292" cy="2032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7795" y="4038318"/>
              <a:ext cx="203292" cy="2032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4311" y="4038316"/>
              <a:ext cx="203292" cy="2032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118" y="3835025"/>
              <a:ext cx="203292" cy="2032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3800" y="4241610"/>
              <a:ext cx="203292" cy="2032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5368" y="4241610"/>
              <a:ext cx="203292" cy="2032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5440" y="4241610"/>
              <a:ext cx="203292" cy="2032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0921" y="5645745"/>
              <a:ext cx="256146" cy="256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9232" y="5646965"/>
              <a:ext cx="256146" cy="256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5526" y="5675095"/>
              <a:ext cx="256146" cy="256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6140" y="5994754"/>
              <a:ext cx="256146" cy="256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8177" y="5639552"/>
              <a:ext cx="256146" cy="256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1524" y="5675094"/>
              <a:ext cx="256146" cy="256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0109" y="5687453"/>
              <a:ext cx="256146" cy="256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298" y="3910243"/>
              <a:ext cx="256146" cy="256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1748" y="3862112"/>
              <a:ext cx="256146" cy="256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2000" y="3997819"/>
              <a:ext cx="256146" cy="256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7351" y="4921119"/>
              <a:ext cx="195472" cy="2032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0243" y="4609071"/>
              <a:ext cx="256146" cy="256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2674" y="6337944"/>
              <a:ext cx="195472" cy="20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6999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552" y="5867400"/>
              <a:ext cx="993648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7552" y="1676400"/>
              <a:ext cx="2822448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7952" y="6095"/>
              <a:ext cx="1603248" cy="16032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096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84" y="0"/>
                  </a:moveTo>
                  <a:lnTo>
                    <a:pt x="2910010" y="104730"/>
                  </a:lnTo>
                  <a:lnTo>
                    <a:pt x="2591111" y="200680"/>
                  </a:lnTo>
                  <a:lnTo>
                    <a:pt x="2485693" y="230028"/>
                  </a:lnTo>
                  <a:lnTo>
                    <a:pt x="2271591" y="287263"/>
                  </a:lnTo>
                  <a:lnTo>
                    <a:pt x="2059819" y="340542"/>
                  </a:lnTo>
                  <a:lnTo>
                    <a:pt x="1954693" y="365782"/>
                  </a:lnTo>
                  <a:lnTo>
                    <a:pt x="1639737" y="436182"/>
                  </a:lnTo>
                  <a:lnTo>
                    <a:pt x="1330144" y="498887"/>
                  </a:lnTo>
                  <a:lnTo>
                    <a:pt x="1127431" y="536811"/>
                  </a:lnTo>
                  <a:lnTo>
                    <a:pt x="829318" y="588476"/>
                  </a:lnTo>
                  <a:lnTo>
                    <a:pt x="447988" y="646868"/>
                  </a:lnTo>
                  <a:lnTo>
                    <a:pt x="174798" y="683896"/>
                  </a:lnTo>
                  <a:lnTo>
                    <a:pt x="0" y="705139"/>
                  </a:lnTo>
                  <a:lnTo>
                    <a:pt x="9746" y="720500"/>
                  </a:lnTo>
                  <a:lnTo>
                    <a:pt x="29356" y="751171"/>
                  </a:lnTo>
                  <a:lnTo>
                    <a:pt x="38981" y="766340"/>
                  </a:lnTo>
                  <a:lnTo>
                    <a:pt x="39103" y="766532"/>
                  </a:lnTo>
                  <a:lnTo>
                    <a:pt x="66158" y="767310"/>
                  </a:lnTo>
                  <a:lnTo>
                    <a:pt x="102837" y="767874"/>
                  </a:lnTo>
                  <a:lnTo>
                    <a:pt x="145123" y="767874"/>
                  </a:lnTo>
                  <a:lnTo>
                    <a:pt x="229019" y="766340"/>
                  </a:lnTo>
                  <a:lnTo>
                    <a:pt x="346783" y="762123"/>
                  </a:lnTo>
                  <a:lnTo>
                    <a:pt x="571596" y="749641"/>
                  </a:lnTo>
                  <a:lnTo>
                    <a:pt x="934469" y="722196"/>
                  </a:lnTo>
                  <a:lnTo>
                    <a:pt x="1575503" y="660893"/>
                  </a:lnTo>
                  <a:lnTo>
                    <a:pt x="2295964" y="578378"/>
                  </a:lnTo>
                  <a:lnTo>
                    <a:pt x="2845209" y="505651"/>
                  </a:lnTo>
                  <a:lnTo>
                    <a:pt x="3127266" y="463432"/>
                  </a:lnTo>
                  <a:lnTo>
                    <a:pt x="3288023" y="436813"/>
                  </a:lnTo>
                  <a:lnTo>
                    <a:pt x="3280253" y="379813"/>
                  </a:lnTo>
                  <a:lnTo>
                    <a:pt x="3273996" y="334513"/>
                  </a:lnTo>
                  <a:lnTo>
                    <a:pt x="3264927" y="270501"/>
                  </a:lnTo>
                  <a:lnTo>
                    <a:pt x="3252845" y="189276"/>
                  </a:lnTo>
                  <a:lnTo>
                    <a:pt x="3249480" y="166311"/>
                  </a:lnTo>
                  <a:lnTo>
                    <a:pt x="3245427" y="138028"/>
                  </a:lnTo>
                  <a:lnTo>
                    <a:pt x="3240410" y="102300"/>
                  </a:lnTo>
                  <a:lnTo>
                    <a:pt x="3234154" y="56999"/>
                  </a:lnTo>
                  <a:lnTo>
                    <a:pt x="322638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217"/>
                  </a:lnTo>
                  <a:lnTo>
                    <a:pt x="11709273" y="470217"/>
                  </a:lnTo>
                  <a:lnTo>
                    <a:pt x="11709273" y="1870875"/>
                  </a:lnTo>
                  <a:lnTo>
                    <a:pt x="10970336" y="1981022"/>
                  </a:lnTo>
                  <a:lnTo>
                    <a:pt x="10200399" y="2074684"/>
                  </a:lnTo>
                  <a:lnTo>
                    <a:pt x="9946399" y="2100084"/>
                  </a:lnTo>
                  <a:lnTo>
                    <a:pt x="9433636" y="2146122"/>
                  </a:lnTo>
                  <a:lnTo>
                    <a:pt x="8927224" y="2184222"/>
                  </a:lnTo>
                  <a:lnTo>
                    <a:pt x="8674811" y="2200097"/>
                  </a:lnTo>
                  <a:lnTo>
                    <a:pt x="7925511" y="2236609"/>
                  </a:lnTo>
                  <a:lnTo>
                    <a:pt x="7190499" y="2257247"/>
                  </a:lnTo>
                  <a:lnTo>
                    <a:pt x="6472949" y="2265184"/>
                  </a:lnTo>
                  <a:lnTo>
                    <a:pt x="6006223" y="2263597"/>
                  </a:lnTo>
                  <a:lnTo>
                    <a:pt x="5107698" y="2246134"/>
                  </a:lnTo>
                  <a:lnTo>
                    <a:pt x="4466348" y="2222322"/>
                  </a:lnTo>
                  <a:lnTo>
                    <a:pt x="3288423" y="2155647"/>
                  </a:lnTo>
                  <a:lnTo>
                    <a:pt x="2591511" y="2103259"/>
                  </a:lnTo>
                  <a:lnTo>
                    <a:pt x="1978736" y="2046109"/>
                  </a:lnTo>
                  <a:lnTo>
                    <a:pt x="1232611" y="1965147"/>
                  </a:lnTo>
                  <a:lnTo>
                    <a:pt x="862723" y="1920697"/>
                  </a:lnTo>
                  <a:lnTo>
                    <a:pt x="476364" y="1867458"/>
                  </a:lnTo>
                  <a:lnTo>
                    <a:pt x="476364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6728" y="0"/>
              <a:ext cx="765048" cy="12070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781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9077" y="5389468"/>
              <a:ext cx="394229" cy="3942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328" y="2429879"/>
              <a:ext cx="11809227" cy="4230414"/>
            </a:xfrm>
            <a:prstGeom prst="rect">
              <a:avLst/>
            </a:prstGeom>
          </p:spPr>
        </p:pic>
      </p:grp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xfrm>
            <a:off x="7051843" y="697483"/>
            <a:ext cx="3117215" cy="1303020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5020"/>
              </a:lnSpc>
              <a:spcBef>
                <a:spcPts val="215"/>
              </a:spcBef>
            </a:pPr>
            <a:r>
              <a:rPr dirty="0" sz="4200" spc="-10"/>
              <a:t>Video Surveillance</a:t>
            </a:r>
            <a:endParaRPr sz="4200"/>
          </a:p>
        </p:txBody>
      </p:sp>
      <p:grpSp>
        <p:nvGrpSpPr>
          <p:cNvPr id="16" name="object 16"/>
          <p:cNvGrpSpPr/>
          <p:nvPr/>
        </p:nvGrpSpPr>
        <p:grpSpPr>
          <a:xfrm>
            <a:off x="874775" y="3093720"/>
            <a:ext cx="10662285" cy="3365500"/>
            <a:chOff x="874775" y="3093720"/>
            <a:chExt cx="10662285" cy="336550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4304" y="4507992"/>
              <a:ext cx="252983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2359" y="4511040"/>
              <a:ext cx="240792" cy="243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3431" y="6211823"/>
              <a:ext cx="240791" cy="2468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4775" y="4489704"/>
              <a:ext cx="252984" cy="2529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5887" y="3185160"/>
              <a:ext cx="240792" cy="2438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6479" y="3093720"/>
              <a:ext cx="240791" cy="243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8719" y="3096768"/>
              <a:ext cx="237744" cy="2438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7231" y="4511040"/>
              <a:ext cx="438912" cy="4389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8719" y="5836919"/>
              <a:ext cx="237744" cy="2468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1871" y="5394960"/>
              <a:ext cx="399288" cy="3962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62359" y="5833872"/>
              <a:ext cx="240792" cy="2468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9991" y="4492752"/>
              <a:ext cx="240791" cy="2468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68879" y="5404103"/>
              <a:ext cx="396239" cy="3962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5887" y="5398007"/>
              <a:ext cx="396239" cy="3962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45552" y="5394960"/>
              <a:ext cx="399288" cy="3962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30640" y="5394960"/>
              <a:ext cx="396240" cy="3962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13263" y="5404103"/>
              <a:ext cx="396240" cy="3962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61871" y="3718560"/>
              <a:ext cx="399288" cy="3962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00143" y="3517392"/>
              <a:ext cx="396239" cy="3992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86327" y="4416552"/>
              <a:ext cx="399288" cy="3992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47231" y="3429000"/>
              <a:ext cx="396239" cy="3962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32775" y="3422904"/>
              <a:ext cx="399288" cy="3962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89063" y="3450336"/>
              <a:ext cx="396240" cy="3962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799063" y="3480816"/>
              <a:ext cx="396240" cy="3992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40296" y="5547360"/>
              <a:ext cx="396240" cy="3962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43143" y="5367527"/>
              <a:ext cx="399288" cy="3992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25711" y="4416552"/>
              <a:ext cx="399288" cy="399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29535">
              <a:lnSpc>
                <a:spcPct val="100000"/>
              </a:lnSpc>
              <a:spcBef>
                <a:spcPts val="100"/>
              </a:spcBef>
            </a:pPr>
            <a:r>
              <a:rPr dirty="0"/>
              <a:t>Access</a:t>
            </a:r>
            <a:r>
              <a:rPr dirty="0" spc="-75"/>
              <a:t> </a:t>
            </a:r>
            <a:r>
              <a:rPr dirty="0" spc="-1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8918" y="2273646"/>
            <a:ext cx="11442700" cy="4152265"/>
            <a:chOff x="308918" y="2273646"/>
            <a:chExt cx="11442700" cy="4152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918" y="2273646"/>
              <a:ext cx="11442359" cy="41518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624" y="4706462"/>
              <a:ext cx="372761" cy="314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688" y="4286523"/>
              <a:ext cx="409831" cy="3460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037" y="4349582"/>
              <a:ext cx="409832" cy="346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084" y="5884332"/>
              <a:ext cx="409831" cy="346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0762" y="4786188"/>
              <a:ext cx="409831" cy="346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342" y="4706462"/>
              <a:ext cx="372761" cy="3147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290" y="4706462"/>
              <a:ext cx="372761" cy="31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557" y="5195375"/>
              <a:ext cx="372762" cy="3147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574" y="4976539"/>
              <a:ext cx="372761" cy="3147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6400" y="4802712"/>
              <a:ext cx="372761" cy="3147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665" y="4786188"/>
              <a:ext cx="372762" cy="3147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6367" y="4786186"/>
              <a:ext cx="372761" cy="314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204" y="4426379"/>
              <a:ext cx="372762" cy="314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624" y="3778351"/>
              <a:ext cx="372761" cy="3147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7701" y="3782748"/>
              <a:ext cx="372762" cy="3147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8562" y="3927551"/>
              <a:ext cx="372762" cy="3147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8154" y="3654799"/>
              <a:ext cx="372761" cy="3147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138" y="3675974"/>
              <a:ext cx="372761" cy="3147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0819" y="3796597"/>
              <a:ext cx="372761" cy="3147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3335" y="3770161"/>
              <a:ext cx="372761" cy="3147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7871" y="3850115"/>
              <a:ext cx="372762" cy="3147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913" y="2911524"/>
              <a:ext cx="372761" cy="3147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5122" y="5643742"/>
              <a:ext cx="261113" cy="2204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4961" y="5641353"/>
              <a:ext cx="261114" cy="2204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4625" y="5641351"/>
              <a:ext cx="261114" cy="2204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8183" y="5167508"/>
              <a:ext cx="261114" cy="2204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6261" y="5618003"/>
              <a:ext cx="261113" cy="22049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6013" y="5618003"/>
              <a:ext cx="261113" cy="2204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5932" y="5621180"/>
              <a:ext cx="261114" cy="2204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1199" y="5028166"/>
              <a:ext cx="261113" cy="2204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1597" y="5132268"/>
              <a:ext cx="261114" cy="22049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798860" y="6223508"/>
            <a:ext cx="1087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BE3C1A"/>
                </a:solidFill>
                <a:latin typeface="Century Gothic"/>
                <a:cs typeface="Century Gothic"/>
              </a:rPr>
              <a:t>120vac/24vdc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5230" y="4904130"/>
            <a:ext cx="116205" cy="1428750"/>
          </a:xfrm>
          <a:custGeom>
            <a:avLst/>
            <a:gdLst/>
            <a:ahLst/>
            <a:cxnLst/>
            <a:rect l="l" t="t" r="r" b="b"/>
            <a:pathLst>
              <a:path w="116204" h="1428750">
                <a:moveTo>
                  <a:pt x="115658" y="76200"/>
                </a:moveTo>
                <a:lnTo>
                  <a:pt x="106921" y="58737"/>
                </a:lnTo>
                <a:lnTo>
                  <a:pt x="77558" y="0"/>
                </a:lnTo>
                <a:lnTo>
                  <a:pt x="39458" y="76200"/>
                </a:lnTo>
                <a:lnTo>
                  <a:pt x="72796" y="76200"/>
                </a:lnTo>
                <a:lnTo>
                  <a:pt x="72796" y="899858"/>
                </a:lnTo>
                <a:lnTo>
                  <a:pt x="67475" y="889203"/>
                </a:lnTo>
                <a:lnTo>
                  <a:pt x="38100" y="830465"/>
                </a:lnTo>
                <a:lnTo>
                  <a:pt x="0" y="906665"/>
                </a:lnTo>
                <a:lnTo>
                  <a:pt x="33337" y="906665"/>
                </a:lnTo>
                <a:lnTo>
                  <a:pt x="33337" y="1328915"/>
                </a:lnTo>
                <a:lnTo>
                  <a:pt x="35471" y="1331048"/>
                </a:lnTo>
                <a:lnTo>
                  <a:pt x="40728" y="1331048"/>
                </a:lnTo>
                <a:lnTo>
                  <a:pt x="42862" y="1328915"/>
                </a:lnTo>
                <a:lnTo>
                  <a:pt x="42862" y="906665"/>
                </a:lnTo>
                <a:lnTo>
                  <a:pt x="72796" y="906665"/>
                </a:lnTo>
                <a:lnTo>
                  <a:pt x="72796" y="1426476"/>
                </a:lnTo>
                <a:lnTo>
                  <a:pt x="74917" y="1428610"/>
                </a:lnTo>
                <a:lnTo>
                  <a:pt x="80187" y="1428610"/>
                </a:lnTo>
                <a:lnTo>
                  <a:pt x="82321" y="1426476"/>
                </a:lnTo>
                <a:lnTo>
                  <a:pt x="82321" y="76200"/>
                </a:lnTo>
                <a:lnTo>
                  <a:pt x="115658" y="762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63483" y="3922267"/>
            <a:ext cx="481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BE3C1A"/>
                </a:solidFill>
                <a:latin typeface="Century Gothic"/>
                <a:cs typeface="Century Gothic"/>
              </a:rPr>
              <a:t>24vdc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69141" y="4159600"/>
            <a:ext cx="330835" cy="363220"/>
          </a:xfrm>
          <a:custGeom>
            <a:avLst/>
            <a:gdLst/>
            <a:ahLst/>
            <a:cxnLst/>
            <a:rect l="l" t="t" r="r" b="b"/>
            <a:pathLst>
              <a:path w="330834" h="363220">
                <a:moveTo>
                  <a:pt x="275872" y="309855"/>
                </a:moveTo>
                <a:lnTo>
                  <a:pt x="251209" y="332287"/>
                </a:lnTo>
                <a:lnTo>
                  <a:pt x="330666" y="363021"/>
                </a:lnTo>
                <a:lnTo>
                  <a:pt x="318932" y="321340"/>
                </a:lnTo>
                <a:lnTo>
                  <a:pt x="289198" y="321340"/>
                </a:lnTo>
                <a:lnTo>
                  <a:pt x="286187" y="321196"/>
                </a:lnTo>
                <a:lnTo>
                  <a:pt x="275872" y="309855"/>
                </a:lnTo>
                <a:close/>
              </a:path>
              <a:path w="330834" h="363220">
                <a:moveTo>
                  <a:pt x="282918" y="303447"/>
                </a:moveTo>
                <a:lnTo>
                  <a:pt x="275872" y="309855"/>
                </a:lnTo>
                <a:lnTo>
                  <a:pt x="286187" y="321196"/>
                </a:lnTo>
                <a:lnTo>
                  <a:pt x="289198" y="321340"/>
                </a:lnTo>
                <a:lnTo>
                  <a:pt x="293090" y="317800"/>
                </a:lnTo>
                <a:lnTo>
                  <a:pt x="293233" y="314788"/>
                </a:lnTo>
                <a:lnTo>
                  <a:pt x="282918" y="303447"/>
                </a:lnTo>
                <a:close/>
              </a:path>
              <a:path w="330834" h="363220">
                <a:moveTo>
                  <a:pt x="307580" y="281015"/>
                </a:moveTo>
                <a:lnTo>
                  <a:pt x="282918" y="303447"/>
                </a:lnTo>
                <a:lnTo>
                  <a:pt x="293233" y="314788"/>
                </a:lnTo>
                <a:lnTo>
                  <a:pt x="293090" y="317800"/>
                </a:lnTo>
                <a:lnTo>
                  <a:pt x="289198" y="321340"/>
                </a:lnTo>
                <a:lnTo>
                  <a:pt x="318932" y="321340"/>
                </a:lnTo>
                <a:lnTo>
                  <a:pt x="307580" y="281015"/>
                </a:lnTo>
                <a:close/>
              </a:path>
              <a:path w="330834" h="363220">
                <a:moveTo>
                  <a:pt x="4034" y="0"/>
                </a:moveTo>
                <a:lnTo>
                  <a:pt x="142" y="3539"/>
                </a:lnTo>
                <a:lnTo>
                  <a:pt x="0" y="6550"/>
                </a:lnTo>
                <a:lnTo>
                  <a:pt x="275872" y="309855"/>
                </a:lnTo>
                <a:lnTo>
                  <a:pt x="282918" y="303447"/>
                </a:lnTo>
                <a:lnTo>
                  <a:pt x="7046" y="142"/>
                </a:lnTo>
                <a:lnTo>
                  <a:pt x="4034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276372" y="4150867"/>
            <a:ext cx="481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BE3C1A"/>
                </a:solidFill>
                <a:latin typeface="Century Gothic"/>
                <a:cs typeface="Century Gothic"/>
              </a:rPr>
              <a:t>24vdc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007633" y="4311898"/>
            <a:ext cx="360045" cy="267335"/>
          </a:xfrm>
          <a:custGeom>
            <a:avLst/>
            <a:gdLst/>
            <a:ahLst/>
            <a:cxnLst/>
            <a:rect l="l" t="t" r="r" b="b"/>
            <a:pathLst>
              <a:path w="360045" h="267335">
                <a:moveTo>
                  <a:pt x="38693" y="190978"/>
                </a:moveTo>
                <a:lnTo>
                  <a:pt x="0" y="266880"/>
                </a:lnTo>
                <a:lnTo>
                  <a:pt x="83936" y="252294"/>
                </a:lnTo>
                <a:lnTo>
                  <a:pt x="70859" y="234571"/>
                </a:lnTo>
                <a:lnTo>
                  <a:pt x="51807" y="234571"/>
                </a:lnTo>
                <a:lnTo>
                  <a:pt x="48825" y="234120"/>
                </a:lnTo>
                <a:lnTo>
                  <a:pt x="45702" y="229889"/>
                </a:lnTo>
                <a:lnTo>
                  <a:pt x="46151" y="226907"/>
                </a:lnTo>
                <a:lnTo>
                  <a:pt x="58487" y="217804"/>
                </a:lnTo>
                <a:lnTo>
                  <a:pt x="38693" y="190978"/>
                </a:lnTo>
                <a:close/>
              </a:path>
              <a:path w="360045" h="267335">
                <a:moveTo>
                  <a:pt x="58487" y="217804"/>
                </a:moveTo>
                <a:lnTo>
                  <a:pt x="46151" y="226907"/>
                </a:lnTo>
                <a:lnTo>
                  <a:pt x="45702" y="229889"/>
                </a:lnTo>
                <a:lnTo>
                  <a:pt x="48825" y="234120"/>
                </a:lnTo>
                <a:lnTo>
                  <a:pt x="51807" y="234571"/>
                </a:lnTo>
                <a:lnTo>
                  <a:pt x="64142" y="225469"/>
                </a:lnTo>
                <a:lnTo>
                  <a:pt x="58487" y="217804"/>
                </a:lnTo>
                <a:close/>
              </a:path>
              <a:path w="360045" h="267335">
                <a:moveTo>
                  <a:pt x="64142" y="225469"/>
                </a:moveTo>
                <a:lnTo>
                  <a:pt x="51807" y="234571"/>
                </a:lnTo>
                <a:lnTo>
                  <a:pt x="70859" y="234571"/>
                </a:lnTo>
                <a:lnTo>
                  <a:pt x="64142" y="225469"/>
                </a:lnTo>
                <a:close/>
              </a:path>
              <a:path w="360045" h="267335">
                <a:moveTo>
                  <a:pt x="353659" y="0"/>
                </a:moveTo>
                <a:lnTo>
                  <a:pt x="58487" y="217804"/>
                </a:lnTo>
                <a:lnTo>
                  <a:pt x="64142" y="225469"/>
                </a:lnTo>
                <a:lnTo>
                  <a:pt x="359314" y="7664"/>
                </a:lnTo>
                <a:lnTo>
                  <a:pt x="359764" y="4682"/>
                </a:lnTo>
                <a:lnTo>
                  <a:pt x="356641" y="449"/>
                </a:lnTo>
                <a:lnTo>
                  <a:pt x="353659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017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dirty="0" spc="-110"/>
              <a:t> </a:t>
            </a:r>
            <a:r>
              <a:rPr dirty="0" spc="-10"/>
              <a:t>Signage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" y="2273645"/>
            <a:ext cx="11603355" cy="4065904"/>
            <a:chOff x="-1" y="2273645"/>
            <a:chExt cx="11603355" cy="4065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2273645"/>
              <a:ext cx="11602997" cy="40653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77" y="4306329"/>
              <a:ext cx="253715" cy="2537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446" y="4441455"/>
              <a:ext cx="342899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4637" y="4433187"/>
              <a:ext cx="342900" cy="368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5876" y="4016091"/>
              <a:ext cx="3429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381" y="4441455"/>
              <a:ext cx="342900" cy="368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8931" y="4016091"/>
              <a:ext cx="342900" cy="368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8543" y="4429098"/>
              <a:ext cx="3429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267" y="4466572"/>
              <a:ext cx="342900" cy="368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2934" y="4429098"/>
              <a:ext cx="342900" cy="368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6123" y="4048845"/>
              <a:ext cx="3429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6240" y="4048845"/>
              <a:ext cx="342900" cy="368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4906" y="4958432"/>
              <a:ext cx="227860" cy="2447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7373" y="3864695"/>
              <a:ext cx="3429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3559" y="4232995"/>
              <a:ext cx="368300" cy="3429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367" y="4245695"/>
              <a:ext cx="368299" cy="3429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8027" y="4779580"/>
              <a:ext cx="368300" cy="342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2026-01-12T10:45:23Z</dcterms:created>
  <dcterms:modified xsi:type="dcterms:W3CDTF">2026-01-12T10:45:23Z</dcterms:modified>
</cp:coreProperties>
</file>